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61" r:id="rId2"/>
    <p:sldId id="262" r:id="rId3"/>
    <p:sldId id="263" r:id="rId4"/>
    <p:sldId id="281" r:id="rId5"/>
    <p:sldId id="278" r:id="rId6"/>
    <p:sldId id="277" r:id="rId7"/>
    <p:sldId id="257" r:id="rId8"/>
    <p:sldId id="275" r:id="rId9"/>
    <p:sldId id="327" r:id="rId10"/>
    <p:sldId id="279" r:id="rId11"/>
    <p:sldId id="267" r:id="rId12"/>
    <p:sldId id="299" r:id="rId13"/>
    <p:sldId id="274" r:id="rId14"/>
    <p:sldId id="325" r:id="rId15"/>
    <p:sldId id="273" r:id="rId16"/>
  </p:sldIdLst>
  <p:sldSz cx="12192000" cy="6858000"/>
  <p:notesSz cx="6794500" cy="9906000"/>
  <p:embeddedFontLst>
    <p:embeddedFont>
      <p:font typeface="Calibri" panose="020F0502020204030204" pitchFamily="34" charset="0"/>
      <p:regular r:id="rId18"/>
      <p:bold r:id="rId19"/>
      <p:italic r:id="rId20"/>
      <p:boldItalic r:id="rId21"/>
    </p:embeddedFont>
    <p:embeddedFont>
      <p:font typeface="Corbel" panose="020B0503020204020204" pitchFamily="34" charset="0"/>
      <p:regular r:id="rId22"/>
      <p:bold r:id="rId23"/>
      <p:italic r:id="rId24"/>
      <p:boldItalic r:id="rId25"/>
    </p:embeddedFont>
    <p:embeddedFont>
      <p:font typeface="Schoolbell" panose="020B0604020202020204" charset="0"/>
      <p:regular r:id="rId26"/>
    </p:embeddedFont>
    <p:embeddedFont>
      <p:font typeface="Wingdings 2" panose="05020102010507070707" pitchFamily="18" charset="2"/>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0" roundtripDataSignature="AMtx7mjRvsQs3ieL7cMdNIFwAZEGmuXiG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63"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60"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6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4813" cy="4968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48100" y="0"/>
            <a:ext cx="2944813" cy="4968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5450" y="1238250"/>
            <a:ext cx="5943600" cy="3343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450" y="4767263"/>
            <a:ext cx="5435600" cy="390048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09113"/>
            <a:ext cx="2944813" cy="4968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48100" y="9409113"/>
            <a:ext cx="2944813" cy="4968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679450" y="4705350"/>
            <a:ext cx="5435600" cy="4457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3" name="Google Shape;93;p1:notes"/>
          <p:cNvSpPr>
            <a:spLocks noGrp="1" noRot="1" noChangeAspect="1"/>
          </p:cNvSpPr>
          <p:nvPr>
            <p:ph type="sldImg" idx="2"/>
          </p:nvPr>
        </p:nvSpPr>
        <p:spPr>
          <a:xfrm>
            <a:off x="95250" y="742950"/>
            <a:ext cx="6604000" cy="3714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79450" y="4705350"/>
            <a:ext cx="5435600" cy="4457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9" name="Google Shape;99;p2:notes"/>
          <p:cNvSpPr>
            <a:spLocks noGrp="1" noRot="1" noChangeAspect="1"/>
          </p:cNvSpPr>
          <p:nvPr>
            <p:ph type="sldImg" idx="2"/>
          </p:nvPr>
        </p:nvSpPr>
        <p:spPr>
          <a:xfrm>
            <a:off x="95250" y="742950"/>
            <a:ext cx="6604000" cy="3714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79450" y="4705350"/>
            <a:ext cx="5435600" cy="4457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 name="Google Shape;105;p3:notes"/>
          <p:cNvSpPr>
            <a:spLocks noGrp="1" noRot="1" noChangeAspect="1"/>
          </p:cNvSpPr>
          <p:nvPr>
            <p:ph type="sldImg" idx="2"/>
          </p:nvPr>
        </p:nvSpPr>
        <p:spPr>
          <a:xfrm>
            <a:off x="95250" y="742950"/>
            <a:ext cx="6604000" cy="3714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79450" y="4705350"/>
            <a:ext cx="5435600" cy="4457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 name="Google Shape;112;p4:notes"/>
          <p:cNvSpPr>
            <a:spLocks noGrp="1" noRot="1" noChangeAspect="1"/>
          </p:cNvSpPr>
          <p:nvPr>
            <p:ph type="sldImg" idx="2"/>
          </p:nvPr>
        </p:nvSpPr>
        <p:spPr>
          <a:xfrm>
            <a:off x="95250" y="742950"/>
            <a:ext cx="6604000" cy="3714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86965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1:notes"/>
          <p:cNvSpPr txBox="1">
            <a:spLocks noGrp="1"/>
          </p:cNvSpPr>
          <p:nvPr>
            <p:ph type="body" idx="1"/>
          </p:nvPr>
        </p:nvSpPr>
        <p:spPr>
          <a:xfrm>
            <a:off x="679450" y="4705350"/>
            <a:ext cx="5435600" cy="4457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4" name="Google Shape;164;p11:notes"/>
          <p:cNvSpPr>
            <a:spLocks noGrp="1" noRot="1" noChangeAspect="1"/>
          </p:cNvSpPr>
          <p:nvPr>
            <p:ph type="sldImg" idx="2"/>
          </p:nvPr>
        </p:nvSpPr>
        <p:spPr>
          <a:xfrm>
            <a:off x="95250" y="742950"/>
            <a:ext cx="6604000" cy="3714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14"/>
          <p:cNvSpPr/>
          <p:nvPr/>
        </p:nvSpPr>
        <p:spPr>
          <a:xfrm>
            <a:off x="231140" y="243840"/>
            <a:ext cx="11724640" cy="6377939"/>
          </a:xfrm>
          <a:prstGeom prst="rect">
            <a:avLst/>
          </a:prstGeom>
          <a:solidFill>
            <a:schemeClr val="accent1"/>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14"/>
          <p:cNvSpPr txBox="1">
            <a:spLocks noGrp="1"/>
          </p:cNvSpPr>
          <p:nvPr>
            <p:ph type="ctrTitle"/>
          </p:nvPr>
        </p:nvSpPr>
        <p:spPr>
          <a:xfrm>
            <a:off x="1109980" y="882376"/>
            <a:ext cx="9966960" cy="2926080"/>
          </a:xfrm>
          <a:prstGeom prst="rect">
            <a:avLst/>
          </a:prstGeom>
          <a:noFill/>
          <a:ln>
            <a:noFill/>
          </a:ln>
        </p:spPr>
        <p:txBody>
          <a:bodyPr spcFirstLastPara="1" wrap="square" lIns="91425" tIns="45700" rIns="91425" bIns="45700" anchor="b" anchorCtr="0">
            <a:normAutofit/>
          </a:bodyPr>
          <a:lstStyle>
            <a:lvl1pPr lvl="0" algn="ctr">
              <a:lnSpc>
                <a:spcPct val="85000"/>
              </a:lnSpc>
              <a:spcBef>
                <a:spcPts val="0"/>
              </a:spcBef>
              <a:spcAft>
                <a:spcPts val="0"/>
              </a:spcAft>
              <a:buClr>
                <a:srgbClr val="FFFFFF"/>
              </a:buClr>
              <a:buSzPts val="7200"/>
              <a:buFont typeface="Corbel"/>
              <a:buNone/>
              <a:defRPr sz="7200" b="1"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4"/>
          <p:cNvSpPr txBox="1">
            <a:spLocks noGrp="1"/>
          </p:cNvSpPr>
          <p:nvPr>
            <p:ph type="subTitle" idx="1"/>
          </p:nvPr>
        </p:nvSpPr>
        <p:spPr>
          <a:xfrm>
            <a:off x="1709530" y="3869634"/>
            <a:ext cx="8767860" cy="138816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400"/>
              </a:spcBef>
              <a:spcAft>
                <a:spcPts val="0"/>
              </a:spcAft>
              <a:buSzPts val="1760"/>
              <a:buNone/>
              <a:defRPr sz="2200">
                <a:solidFill>
                  <a:srgbClr val="FFFFFF"/>
                </a:solidFill>
              </a:defRPr>
            </a:lvl1pPr>
            <a:lvl2pPr lvl="1" algn="ctr">
              <a:lnSpc>
                <a:spcPct val="90000"/>
              </a:lnSpc>
              <a:spcBef>
                <a:spcPts val="200"/>
              </a:spcBef>
              <a:spcAft>
                <a:spcPts val="0"/>
              </a:spcAft>
              <a:buSzPts val="1760"/>
              <a:buNone/>
              <a:defRPr sz="2200"/>
            </a:lvl2pPr>
            <a:lvl3pPr lvl="2" algn="ctr">
              <a:lnSpc>
                <a:spcPct val="90000"/>
              </a:lnSpc>
              <a:spcBef>
                <a:spcPts val="400"/>
              </a:spcBef>
              <a:spcAft>
                <a:spcPts val="0"/>
              </a:spcAft>
              <a:buSzPts val="1760"/>
              <a:buNone/>
              <a:defRPr sz="2200"/>
            </a:lvl3pPr>
            <a:lvl4pPr lvl="3" algn="ctr">
              <a:lnSpc>
                <a:spcPct val="90000"/>
              </a:lnSpc>
              <a:spcBef>
                <a:spcPts val="400"/>
              </a:spcBef>
              <a:spcAft>
                <a:spcPts val="0"/>
              </a:spcAft>
              <a:buSzPts val="1600"/>
              <a:buNone/>
              <a:defRPr sz="2000"/>
            </a:lvl4pPr>
            <a:lvl5pPr lvl="4" algn="ctr">
              <a:lnSpc>
                <a:spcPct val="90000"/>
              </a:lnSpc>
              <a:spcBef>
                <a:spcPts val="400"/>
              </a:spcBef>
              <a:spcAft>
                <a:spcPts val="0"/>
              </a:spcAft>
              <a:buSzPts val="1600"/>
              <a:buNone/>
              <a:defRPr sz="2000"/>
            </a:lvl5pPr>
            <a:lvl6pPr lvl="5" algn="ctr">
              <a:lnSpc>
                <a:spcPct val="90000"/>
              </a:lnSpc>
              <a:spcBef>
                <a:spcPts val="400"/>
              </a:spcBef>
              <a:spcAft>
                <a:spcPts val="0"/>
              </a:spcAft>
              <a:buSzPts val="1600"/>
              <a:buNone/>
              <a:defRPr sz="2000"/>
            </a:lvl6pPr>
            <a:lvl7pPr lvl="6" algn="ctr">
              <a:lnSpc>
                <a:spcPct val="90000"/>
              </a:lnSpc>
              <a:spcBef>
                <a:spcPts val="400"/>
              </a:spcBef>
              <a:spcAft>
                <a:spcPts val="0"/>
              </a:spcAft>
              <a:buSzPts val="1600"/>
              <a:buNone/>
              <a:defRPr sz="2000"/>
            </a:lvl7pPr>
            <a:lvl8pPr lvl="7" algn="ctr">
              <a:lnSpc>
                <a:spcPct val="90000"/>
              </a:lnSpc>
              <a:spcBef>
                <a:spcPts val="400"/>
              </a:spcBef>
              <a:spcAft>
                <a:spcPts val="0"/>
              </a:spcAft>
              <a:buSzPts val="1600"/>
              <a:buNone/>
              <a:defRPr sz="2000"/>
            </a:lvl8pPr>
            <a:lvl9pPr lvl="8" algn="ctr">
              <a:lnSpc>
                <a:spcPct val="90000"/>
              </a:lnSpc>
              <a:spcBef>
                <a:spcPts val="400"/>
              </a:spcBef>
              <a:spcAft>
                <a:spcPts val="400"/>
              </a:spcAft>
              <a:buSzPts val="1600"/>
              <a:buNone/>
              <a:defRPr sz="2000"/>
            </a:lvl9pPr>
          </a:lstStyle>
          <a:p>
            <a:endParaRPr/>
          </a:p>
        </p:txBody>
      </p:sp>
      <p:sp>
        <p:nvSpPr>
          <p:cNvPr id="20" name="Google Shape;20;p14"/>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FFFFFF"/>
                </a:solidFill>
                <a:latin typeface="Corbel"/>
                <a:ea typeface="Corbel"/>
                <a:cs typeface="Corbel"/>
                <a:sym typeface="Corbel"/>
              </a:defRPr>
            </a:lvl1pPr>
            <a:lvl2pPr marL="0" lvl="1" indent="0" algn="r">
              <a:spcBef>
                <a:spcPts val="0"/>
              </a:spcBef>
              <a:buNone/>
              <a:defRPr sz="1200" b="0" i="0" u="none" strike="noStrike" cap="none">
                <a:solidFill>
                  <a:srgbClr val="FFFFFF"/>
                </a:solidFill>
                <a:latin typeface="Corbel"/>
                <a:ea typeface="Corbel"/>
                <a:cs typeface="Corbel"/>
                <a:sym typeface="Corbel"/>
              </a:defRPr>
            </a:lvl2pPr>
            <a:lvl3pPr marL="0" lvl="2" indent="0" algn="r">
              <a:spcBef>
                <a:spcPts val="0"/>
              </a:spcBef>
              <a:buNone/>
              <a:defRPr sz="1200" b="0" i="0" u="none" strike="noStrike" cap="none">
                <a:solidFill>
                  <a:srgbClr val="FFFFFF"/>
                </a:solidFill>
                <a:latin typeface="Corbel"/>
                <a:ea typeface="Corbel"/>
                <a:cs typeface="Corbel"/>
                <a:sym typeface="Corbel"/>
              </a:defRPr>
            </a:lvl3pPr>
            <a:lvl4pPr marL="0" lvl="3" indent="0" algn="r">
              <a:spcBef>
                <a:spcPts val="0"/>
              </a:spcBef>
              <a:buNone/>
              <a:defRPr sz="1200" b="0" i="0" u="none" strike="noStrike" cap="none">
                <a:solidFill>
                  <a:srgbClr val="FFFFFF"/>
                </a:solidFill>
                <a:latin typeface="Corbel"/>
                <a:ea typeface="Corbel"/>
                <a:cs typeface="Corbel"/>
                <a:sym typeface="Corbel"/>
              </a:defRPr>
            </a:lvl4pPr>
            <a:lvl5pPr marL="0" lvl="4" indent="0" algn="r">
              <a:spcBef>
                <a:spcPts val="0"/>
              </a:spcBef>
              <a:buNone/>
              <a:defRPr sz="1200" b="0" i="0" u="none" strike="noStrike" cap="none">
                <a:solidFill>
                  <a:srgbClr val="FFFFFF"/>
                </a:solidFill>
                <a:latin typeface="Corbel"/>
                <a:ea typeface="Corbel"/>
                <a:cs typeface="Corbel"/>
                <a:sym typeface="Corbel"/>
              </a:defRPr>
            </a:lvl5pPr>
            <a:lvl6pPr marL="0" lvl="5" indent="0" algn="r">
              <a:spcBef>
                <a:spcPts val="0"/>
              </a:spcBef>
              <a:buNone/>
              <a:defRPr sz="1200" b="0" i="0" u="none" strike="noStrike" cap="none">
                <a:solidFill>
                  <a:srgbClr val="FFFFFF"/>
                </a:solidFill>
                <a:latin typeface="Corbel"/>
                <a:ea typeface="Corbel"/>
                <a:cs typeface="Corbel"/>
                <a:sym typeface="Corbel"/>
              </a:defRPr>
            </a:lvl6pPr>
            <a:lvl7pPr marL="0" lvl="6" indent="0" algn="r">
              <a:spcBef>
                <a:spcPts val="0"/>
              </a:spcBef>
              <a:buNone/>
              <a:defRPr sz="1200" b="0" i="0" u="none" strike="noStrike" cap="none">
                <a:solidFill>
                  <a:srgbClr val="FFFFFF"/>
                </a:solidFill>
                <a:latin typeface="Corbel"/>
                <a:ea typeface="Corbel"/>
                <a:cs typeface="Corbel"/>
                <a:sym typeface="Corbel"/>
              </a:defRPr>
            </a:lvl7pPr>
            <a:lvl8pPr marL="0" lvl="7" indent="0" algn="r">
              <a:spcBef>
                <a:spcPts val="0"/>
              </a:spcBef>
              <a:buNone/>
              <a:defRPr sz="1200" b="0" i="0" u="none" strike="noStrike" cap="none">
                <a:solidFill>
                  <a:srgbClr val="FFFFFF"/>
                </a:solidFill>
                <a:latin typeface="Corbel"/>
                <a:ea typeface="Corbel"/>
                <a:cs typeface="Corbel"/>
                <a:sym typeface="Corbel"/>
              </a:defRPr>
            </a:lvl8pPr>
            <a:lvl9pPr marL="0" lvl="8" indent="0" algn="r">
              <a:spcBef>
                <a:spcPts val="0"/>
              </a:spcBef>
              <a:buNone/>
              <a:defRPr sz="1200" b="0" i="0" u="none" strike="noStrike" cap="none">
                <a:solidFill>
                  <a:srgbClr val="FFFFFF"/>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cxnSp>
        <p:nvCxnSpPr>
          <p:cNvPr id="23" name="Google Shape;23;p14"/>
          <p:cNvCxnSpPr/>
          <p:nvPr/>
        </p:nvCxnSpPr>
        <p:spPr>
          <a:xfrm>
            <a:off x="1978660" y="3733800"/>
            <a:ext cx="8229601" cy="0"/>
          </a:xfrm>
          <a:prstGeom prst="straightConnector1">
            <a:avLst/>
          </a:prstGeom>
          <a:noFill/>
          <a:ln w="10000" cap="flat" cmpd="sng">
            <a:solidFill>
              <a:srgbClr val="FFFFFF"/>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23"/>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23"/>
          <p:cNvSpPr txBox="1">
            <a:spLocks noGrp="1"/>
          </p:cNvSpPr>
          <p:nvPr>
            <p:ph type="body" idx="1"/>
          </p:nvPr>
        </p:nvSpPr>
        <p:spPr>
          <a:xfrm rot="5400000">
            <a:off x="4060136" y="-859735"/>
            <a:ext cx="4038600" cy="9872871"/>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79" name="Google Shape;79;p23"/>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3"/>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3"/>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24"/>
          <p:cNvSpPr txBox="1">
            <a:spLocks noGrp="1"/>
          </p:cNvSpPr>
          <p:nvPr>
            <p:ph type="title"/>
          </p:nvPr>
        </p:nvSpPr>
        <p:spPr>
          <a:xfrm rot="5400000">
            <a:off x="7181850" y="2305050"/>
            <a:ext cx="5410200" cy="232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4"/>
          <p:cNvSpPr txBox="1">
            <a:spLocks noGrp="1"/>
          </p:cNvSpPr>
          <p:nvPr>
            <p:ph type="body" idx="1"/>
          </p:nvPr>
        </p:nvSpPr>
        <p:spPr>
          <a:xfrm rot="5400000">
            <a:off x="2152650" y="-247650"/>
            <a:ext cx="5410200" cy="74295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85" name="Google Shape;85;p24"/>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4"/>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4"/>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ext, and Content" type="txAndObj">
  <p:cSld name="Title, Text, and Content">
    <p:spTree>
      <p:nvGrpSpPr>
        <p:cNvPr id="1" name="Shape 26"/>
        <p:cNvGrpSpPr/>
        <p:nvPr/>
      </p:nvGrpSpPr>
      <p:grpSpPr>
        <a:xfrm>
          <a:off x="0" y="0"/>
          <a:ext cx="0" cy="0"/>
          <a:chOff x="0" y="0"/>
          <a:chExt cx="0" cy="0"/>
        </a:xfrm>
      </p:grpSpPr>
      <p:sp>
        <p:nvSpPr>
          <p:cNvPr id="27" name="Google Shape;27;p20"/>
          <p:cNvSpPr txBox="1">
            <a:spLocks noGrp="1"/>
          </p:cNvSpPr>
          <p:nvPr>
            <p:ph type="title"/>
          </p:nvPr>
        </p:nvSpPr>
        <p:spPr>
          <a:xfrm>
            <a:off x="609600" y="381000"/>
            <a:ext cx="109728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0"/>
          <p:cNvSpPr txBox="1">
            <a:spLocks noGrp="1"/>
          </p:cNvSpPr>
          <p:nvPr>
            <p:ph type="body" idx="1"/>
          </p:nvPr>
        </p:nvSpPr>
        <p:spPr>
          <a:xfrm>
            <a:off x="609600" y="1981200"/>
            <a:ext cx="5384800" cy="41148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29" name="Google Shape;29;p20"/>
          <p:cNvSpPr txBox="1">
            <a:spLocks noGrp="1"/>
          </p:cNvSpPr>
          <p:nvPr>
            <p:ph type="body" idx="2"/>
          </p:nvPr>
        </p:nvSpPr>
        <p:spPr>
          <a:xfrm>
            <a:off x="6197600" y="1981200"/>
            <a:ext cx="5384800" cy="41148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30" name="Google Shape;30;p20"/>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0"/>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0"/>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486565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15"/>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5"/>
          <p:cNvSpPr txBox="1">
            <a:spLocks noGrp="1"/>
          </p:cNvSpPr>
          <p:nvPr>
            <p:ph type="body" idx="1"/>
          </p:nvPr>
        </p:nvSpPr>
        <p:spPr>
          <a:xfrm>
            <a:off x="1143000" y="2057400"/>
            <a:ext cx="9872871" cy="40386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27" name="Google Shape;27;p15"/>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5"/>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5"/>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16"/>
          <p:cNvSpPr txBox="1">
            <a:spLocks noGrp="1"/>
          </p:cNvSpPr>
          <p:nvPr>
            <p:ph type="title"/>
          </p:nvPr>
        </p:nvSpPr>
        <p:spPr>
          <a:xfrm>
            <a:off x="1106424" y="1173575"/>
            <a:ext cx="9966960" cy="2926080"/>
          </a:xfrm>
          <a:prstGeom prst="rect">
            <a:avLst/>
          </a:prstGeom>
          <a:noFill/>
          <a:ln>
            <a:noFill/>
          </a:ln>
        </p:spPr>
        <p:txBody>
          <a:bodyPr spcFirstLastPara="1" wrap="square" lIns="91425" tIns="45700" rIns="91425" bIns="45700" anchor="b" anchorCtr="0">
            <a:noAutofit/>
          </a:bodyPr>
          <a:lstStyle>
            <a:lvl1pPr lvl="0" algn="ctr">
              <a:lnSpc>
                <a:spcPct val="85000"/>
              </a:lnSpc>
              <a:spcBef>
                <a:spcPts val="0"/>
              </a:spcBef>
              <a:spcAft>
                <a:spcPts val="0"/>
              </a:spcAft>
              <a:buClr>
                <a:schemeClr val="accent1"/>
              </a:buClr>
              <a:buSzPts val="7200"/>
              <a:buFont typeface="Corbel"/>
              <a:buNone/>
              <a:defRPr sz="72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6"/>
          <p:cNvSpPr txBox="1">
            <a:spLocks noGrp="1"/>
          </p:cNvSpPr>
          <p:nvPr>
            <p:ph type="body" idx="1"/>
          </p:nvPr>
        </p:nvSpPr>
        <p:spPr>
          <a:xfrm>
            <a:off x="1709928" y="4154520"/>
            <a:ext cx="8769096" cy="13638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400"/>
              </a:spcBef>
              <a:spcAft>
                <a:spcPts val="0"/>
              </a:spcAft>
              <a:buSzPts val="1760"/>
              <a:buNone/>
              <a:defRPr sz="2200">
                <a:solidFill>
                  <a:schemeClr val="accent1"/>
                </a:solidFill>
              </a:defRPr>
            </a:lvl1pPr>
            <a:lvl2pPr marL="914400" lvl="1" indent="-228600" algn="l">
              <a:lnSpc>
                <a:spcPct val="90000"/>
              </a:lnSpc>
              <a:spcBef>
                <a:spcPts val="200"/>
              </a:spcBef>
              <a:spcAft>
                <a:spcPts val="0"/>
              </a:spcAft>
              <a:buSzPts val="1440"/>
              <a:buNone/>
              <a:defRPr sz="1800">
                <a:solidFill>
                  <a:srgbClr val="888888"/>
                </a:solidFill>
              </a:defRPr>
            </a:lvl2pPr>
            <a:lvl3pPr marL="1371600" lvl="2" indent="-228600" algn="l">
              <a:lnSpc>
                <a:spcPct val="90000"/>
              </a:lnSpc>
              <a:spcBef>
                <a:spcPts val="400"/>
              </a:spcBef>
              <a:spcAft>
                <a:spcPts val="0"/>
              </a:spcAft>
              <a:buSzPts val="1280"/>
              <a:buNone/>
              <a:defRPr sz="1600">
                <a:solidFill>
                  <a:srgbClr val="888888"/>
                </a:solidFill>
              </a:defRPr>
            </a:lvl3pPr>
            <a:lvl4pPr marL="1828800" lvl="3" indent="-228600" algn="l">
              <a:lnSpc>
                <a:spcPct val="90000"/>
              </a:lnSpc>
              <a:spcBef>
                <a:spcPts val="400"/>
              </a:spcBef>
              <a:spcAft>
                <a:spcPts val="0"/>
              </a:spcAft>
              <a:buSzPts val="1120"/>
              <a:buNone/>
              <a:defRPr sz="1400">
                <a:solidFill>
                  <a:srgbClr val="888888"/>
                </a:solidFill>
              </a:defRPr>
            </a:lvl4pPr>
            <a:lvl5pPr marL="2286000" lvl="4" indent="-228600" algn="l">
              <a:lnSpc>
                <a:spcPct val="90000"/>
              </a:lnSpc>
              <a:spcBef>
                <a:spcPts val="400"/>
              </a:spcBef>
              <a:spcAft>
                <a:spcPts val="0"/>
              </a:spcAft>
              <a:buSzPts val="1120"/>
              <a:buNone/>
              <a:defRPr sz="1400">
                <a:solidFill>
                  <a:srgbClr val="888888"/>
                </a:solidFill>
              </a:defRPr>
            </a:lvl5pPr>
            <a:lvl6pPr marL="2743200" lvl="5" indent="-228600" algn="l">
              <a:lnSpc>
                <a:spcPct val="90000"/>
              </a:lnSpc>
              <a:spcBef>
                <a:spcPts val="400"/>
              </a:spcBef>
              <a:spcAft>
                <a:spcPts val="0"/>
              </a:spcAft>
              <a:buSzPts val="1120"/>
              <a:buNone/>
              <a:defRPr sz="1400">
                <a:solidFill>
                  <a:srgbClr val="888888"/>
                </a:solidFill>
              </a:defRPr>
            </a:lvl6pPr>
            <a:lvl7pPr marL="3200400" lvl="6" indent="-228600" algn="l">
              <a:lnSpc>
                <a:spcPct val="90000"/>
              </a:lnSpc>
              <a:spcBef>
                <a:spcPts val="400"/>
              </a:spcBef>
              <a:spcAft>
                <a:spcPts val="0"/>
              </a:spcAft>
              <a:buSzPts val="1120"/>
              <a:buNone/>
              <a:defRPr sz="1400">
                <a:solidFill>
                  <a:srgbClr val="888888"/>
                </a:solidFill>
              </a:defRPr>
            </a:lvl7pPr>
            <a:lvl8pPr marL="3657600" lvl="7" indent="-228600" algn="l">
              <a:lnSpc>
                <a:spcPct val="90000"/>
              </a:lnSpc>
              <a:spcBef>
                <a:spcPts val="400"/>
              </a:spcBef>
              <a:spcAft>
                <a:spcPts val="0"/>
              </a:spcAft>
              <a:buSzPts val="1120"/>
              <a:buNone/>
              <a:defRPr sz="1400">
                <a:solidFill>
                  <a:srgbClr val="888888"/>
                </a:solidFill>
              </a:defRPr>
            </a:lvl8pPr>
            <a:lvl9pPr marL="4114800" lvl="8" indent="-228600" algn="l">
              <a:lnSpc>
                <a:spcPct val="90000"/>
              </a:lnSpc>
              <a:spcBef>
                <a:spcPts val="400"/>
              </a:spcBef>
              <a:spcAft>
                <a:spcPts val="400"/>
              </a:spcAft>
              <a:buSzPts val="1120"/>
              <a:buNone/>
              <a:defRPr sz="1400">
                <a:solidFill>
                  <a:srgbClr val="888888"/>
                </a:solidFill>
              </a:defRPr>
            </a:lvl9pPr>
          </a:lstStyle>
          <a:p>
            <a:endParaRPr/>
          </a:p>
        </p:txBody>
      </p:sp>
      <p:sp>
        <p:nvSpPr>
          <p:cNvPr id="33" name="Google Shape;33;p16"/>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36" name="Google Shape;36;p16"/>
          <p:cNvCxnSpPr/>
          <p:nvPr/>
        </p:nvCxnSpPr>
        <p:spPr>
          <a:xfrm>
            <a:off x="1981200" y="4020408"/>
            <a:ext cx="8229601" cy="0"/>
          </a:xfrm>
          <a:prstGeom prst="straightConnector1">
            <a:avLst/>
          </a:prstGeom>
          <a:noFill/>
          <a:ln w="10000"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7"/>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7"/>
          <p:cNvSpPr txBox="1">
            <a:spLocks noGrp="1"/>
          </p:cNvSpPr>
          <p:nvPr>
            <p:ph type="body" idx="1"/>
          </p:nvPr>
        </p:nvSpPr>
        <p:spPr>
          <a:xfrm>
            <a:off x="1143000" y="2057399"/>
            <a:ext cx="4754880" cy="402336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40" name="Google Shape;40;p17"/>
          <p:cNvSpPr txBox="1">
            <a:spLocks noGrp="1"/>
          </p:cNvSpPr>
          <p:nvPr>
            <p:ph type="body" idx="2"/>
          </p:nvPr>
        </p:nvSpPr>
        <p:spPr>
          <a:xfrm>
            <a:off x="6267612" y="2057400"/>
            <a:ext cx="4754880" cy="402336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41" name="Google Shape;41;p17"/>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7"/>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7"/>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8"/>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8"/>
          <p:cNvSpPr txBox="1">
            <a:spLocks noGrp="1"/>
          </p:cNvSpPr>
          <p:nvPr>
            <p:ph type="body" idx="1"/>
          </p:nvPr>
        </p:nvSpPr>
        <p:spPr>
          <a:xfrm>
            <a:off x="1143000" y="2001511"/>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1"/>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47" name="Google Shape;47;p18"/>
          <p:cNvSpPr txBox="1">
            <a:spLocks noGrp="1"/>
          </p:cNvSpPr>
          <p:nvPr>
            <p:ph type="body" idx="2"/>
          </p:nvPr>
        </p:nvSpPr>
        <p:spPr>
          <a:xfrm>
            <a:off x="1143000" y="2721483"/>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48" name="Google Shape;48;p18"/>
          <p:cNvSpPr txBox="1">
            <a:spLocks noGrp="1"/>
          </p:cNvSpPr>
          <p:nvPr>
            <p:ph type="body" idx="3"/>
          </p:nvPr>
        </p:nvSpPr>
        <p:spPr>
          <a:xfrm>
            <a:off x="6269173" y="1999032"/>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1"/>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49" name="Google Shape;49;p18"/>
          <p:cNvSpPr txBox="1">
            <a:spLocks noGrp="1"/>
          </p:cNvSpPr>
          <p:nvPr>
            <p:ph type="body" idx="4"/>
          </p:nvPr>
        </p:nvSpPr>
        <p:spPr>
          <a:xfrm>
            <a:off x="6269173" y="2719322"/>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50" name="Google Shape;50;p18"/>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8"/>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9"/>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9"/>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9"/>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20"/>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0"/>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0"/>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21"/>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4000"/>
              <a:buFont typeface="Corbel"/>
              <a:buNone/>
              <a:defRPr sz="4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1"/>
          <p:cNvSpPr txBox="1">
            <a:spLocks noGrp="1"/>
          </p:cNvSpPr>
          <p:nvPr>
            <p:ph type="body" idx="1"/>
          </p:nvPr>
        </p:nvSpPr>
        <p:spPr>
          <a:xfrm>
            <a:off x="5852159" y="1097280"/>
            <a:ext cx="5212080" cy="4663440"/>
          </a:xfrm>
          <a:prstGeom prst="rect">
            <a:avLst/>
          </a:prstGeom>
          <a:noFill/>
          <a:ln>
            <a:noFill/>
          </a:ln>
        </p:spPr>
        <p:txBody>
          <a:bodyPr spcFirstLastPara="1" wrap="square" lIns="91425" tIns="45700" rIns="91425" bIns="45700" anchor="t" anchorCtr="0">
            <a:normAutofit/>
          </a:bodyPr>
          <a:lstStyle>
            <a:lvl1pPr marL="457200" lvl="0" indent="-391160" algn="l">
              <a:lnSpc>
                <a:spcPct val="90000"/>
              </a:lnSpc>
              <a:spcBef>
                <a:spcPts val="1400"/>
              </a:spcBef>
              <a:spcAft>
                <a:spcPts val="0"/>
              </a:spcAft>
              <a:buSzPts val="2560"/>
              <a:buChar char="•"/>
              <a:defRPr sz="3200"/>
            </a:lvl1pPr>
            <a:lvl2pPr marL="914400" lvl="1" indent="-370840" algn="l">
              <a:lnSpc>
                <a:spcPct val="90000"/>
              </a:lnSpc>
              <a:spcBef>
                <a:spcPts val="200"/>
              </a:spcBef>
              <a:spcAft>
                <a:spcPts val="0"/>
              </a:spcAft>
              <a:buSzPts val="2240"/>
              <a:buChar char="•"/>
              <a:defRPr sz="2800"/>
            </a:lvl2pPr>
            <a:lvl3pPr marL="1371600" lvl="2" indent="-350519" algn="l">
              <a:lnSpc>
                <a:spcPct val="90000"/>
              </a:lnSpc>
              <a:spcBef>
                <a:spcPts val="400"/>
              </a:spcBef>
              <a:spcAft>
                <a:spcPts val="0"/>
              </a:spcAft>
              <a:buSzPts val="1920"/>
              <a:buChar char="•"/>
              <a:defRPr sz="2400"/>
            </a:lvl3pPr>
            <a:lvl4pPr marL="1828800" lvl="3" indent="-330200" algn="l">
              <a:lnSpc>
                <a:spcPct val="90000"/>
              </a:lnSpc>
              <a:spcBef>
                <a:spcPts val="400"/>
              </a:spcBef>
              <a:spcAft>
                <a:spcPts val="0"/>
              </a:spcAft>
              <a:buSzPts val="1600"/>
              <a:buChar char="•"/>
              <a:defRPr sz="2000"/>
            </a:lvl4pPr>
            <a:lvl5pPr marL="2286000" lvl="4" indent="-330200" algn="l">
              <a:lnSpc>
                <a:spcPct val="90000"/>
              </a:lnSpc>
              <a:spcBef>
                <a:spcPts val="400"/>
              </a:spcBef>
              <a:spcAft>
                <a:spcPts val="0"/>
              </a:spcAft>
              <a:buSzPts val="1600"/>
              <a:buChar char="•"/>
              <a:defRPr sz="2000"/>
            </a:lvl5pPr>
            <a:lvl6pPr marL="2743200" lvl="5" indent="-330200" algn="l">
              <a:lnSpc>
                <a:spcPct val="90000"/>
              </a:lnSpc>
              <a:spcBef>
                <a:spcPts val="400"/>
              </a:spcBef>
              <a:spcAft>
                <a:spcPts val="0"/>
              </a:spcAft>
              <a:buSzPts val="1600"/>
              <a:buChar char="•"/>
              <a:defRPr sz="2000"/>
            </a:lvl6pPr>
            <a:lvl7pPr marL="3200400" lvl="6" indent="-330200" algn="l">
              <a:lnSpc>
                <a:spcPct val="90000"/>
              </a:lnSpc>
              <a:spcBef>
                <a:spcPts val="400"/>
              </a:spcBef>
              <a:spcAft>
                <a:spcPts val="0"/>
              </a:spcAft>
              <a:buSzPts val="1600"/>
              <a:buChar char="•"/>
              <a:defRPr sz="2000"/>
            </a:lvl7pPr>
            <a:lvl8pPr marL="3657600" lvl="7" indent="-330200" algn="l">
              <a:lnSpc>
                <a:spcPct val="90000"/>
              </a:lnSpc>
              <a:spcBef>
                <a:spcPts val="400"/>
              </a:spcBef>
              <a:spcAft>
                <a:spcPts val="0"/>
              </a:spcAft>
              <a:buSzPts val="1600"/>
              <a:buChar char="•"/>
              <a:defRPr sz="2000"/>
            </a:lvl8pPr>
            <a:lvl9pPr marL="4114800" lvl="8" indent="-330200" algn="l">
              <a:lnSpc>
                <a:spcPct val="90000"/>
              </a:lnSpc>
              <a:spcBef>
                <a:spcPts val="400"/>
              </a:spcBef>
              <a:spcAft>
                <a:spcPts val="400"/>
              </a:spcAft>
              <a:buSzPts val="1600"/>
              <a:buChar char="•"/>
              <a:defRPr sz="2000"/>
            </a:lvl9pPr>
          </a:lstStyle>
          <a:p>
            <a:endParaRPr/>
          </a:p>
        </p:txBody>
      </p:sp>
      <p:sp>
        <p:nvSpPr>
          <p:cNvPr id="65" name="Google Shape;65;p21"/>
          <p:cNvSpPr txBox="1">
            <a:spLocks noGrp="1"/>
          </p:cNvSpPr>
          <p:nvPr>
            <p:ph type="body" idx="2"/>
          </p:nvPr>
        </p:nvSpPr>
        <p:spPr>
          <a:xfrm>
            <a:off x="1143000" y="2834640"/>
            <a:ext cx="3931920" cy="301752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66" name="Google Shape;66;p21"/>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1"/>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1"/>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22"/>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4000"/>
              <a:buFont typeface="Corbel"/>
              <a:buNone/>
              <a:defRPr sz="4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22"/>
          <p:cNvSpPr>
            <a:spLocks noGrp="1"/>
          </p:cNvSpPr>
          <p:nvPr>
            <p:ph type="pic" idx="2"/>
          </p:nvPr>
        </p:nvSpPr>
        <p:spPr>
          <a:xfrm>
            <a:off x="5413248" y="1069847"/>
            <a:ext cx="6099048" cy="4800600"/>
          </a:xfrm>
          <a:prstGeom prst="rect">
            <a:avLst/>
          </a:prstGeom>
          <a:noFill/>
          <a:ln>
            <a:noFill/>
          </a:ln>
        </p:spPr>
      </p:sp>
      <p:sp>
        <p:nvSpPr>
          <p:cNvPr id="72" name="Google Shape;72;p22"/>
          <p:cNvSpPr txBox="1">
            <a:spLocks noGrp="1"/>
          </p:cNvSpPr>
          <p:nvPr>
            <p:ph type="body" idx="1"/>
          </p:nvPr>
        </p:nvSpPr>
        <p:spPr>
          <a:xfrm>
            <a:off x="1143000" y="2834640"/>
            <a:ext cx="3931920" cy="288036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73" name="Google Shape;73;p22"/>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2"/>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2"/>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
        <p:cNvGrpSpPr/>
        <p:nvPr/>
      </p:nvGrpSpPr>
      <p:grpSpPr>
        <a:xfrm>
          <a:off x="0" y="0"/>
          <a:ext cx="0" cy="0"/>
          <a:chOff x="0" y="0"/>
          <a:chExt cx="0" cy="0"/>
        </a:xfrm>
      </p:grpSpPr>
      <p:sp>
        <p:nvSpPr>
          <p:cNvPr id="10" name="Google Shape;10;p13"/>
          <p:cNvSpPr/>
          <p:nvPr/>
        </p:nvSpPr>
        <p:spPr>
          <a:xfrm>
            <a:off x="231140" y="243840"/>
            <a:ext cx="11724640" cy="637793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3"/>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4400"/>
              <a:buFont typeface="Corbel"/>
              <a:buNone/>
              <a:defRPr sz="4400" b="0" i="0" u="none" strike="noStrike" cap="none">
                <a:solidFill>
                  <a:schemeClr val="accen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3"/>
          <p:cNvSpPr txBox="1">
            <a:spLocks noGrp="1"/>
          </p:cNvSpPr>
          <p:nvPr>
            <p:ph type="body" idx="1"/>
          </p:nvPr>
        </p:nvSpPr>
        <p:spPr>
          <a:xfrm>
            <a:off x="1143000" y="2057400"/>
            <a:ext cx="9872871" cy="4038600"/>
          </a:xfrm>
          <a:prstGeom prst="rect">
            <a:avLst/>
          </a:prstGeom>
          <a:noFill/>
          <a:ln>
            <a:noFill/>
          </a:ln>
        </p:spPr>
        <p:txBody>
          <a:bodyPr spcFirstLastPara="1" wrap="square" lIns="91425" tIns="45700" rIns="91425" bIns="45700" anchor="t" anchorCtr="0">
            <a:normAutofit/>
          </a:bodyPr>
          <a:lstStyle>
            <a:lvl1pPr marL="457200" marR="0" lvl="0" indent="-340360" algn="l" rtl="0">
              <a:lnSpc>
                <a:spcPct val="90000"/>
              </a:lnSpc>
              <a:spcBef>
                <a:spcPts val="1400"/>
              </a:spcBef>
              <a:spcAft>
                <a:spcPts val="0"/>
              </a:spcAft>
              <a:buClr>
                <a:schemeClr val="accent1"/>
              </a:buClr>
              <a:buSzPts val="1760"/>
              <a:buFont typeface="Corbel"/>
              <a:buChar char="•"/>
              <a:defRPr sz="2200" b="0" i="0" u="none" strike="noStrike" cap="none">
                <a:solidFill>
                  <a:schemeClr val="accent1"/>
                </a:solidFill>
                <a:latin typeface="Corbel"/>
                <a:ea typeface="Corbel"/>
                <a:cs typeface="Corbel"/>
                <a:sym typeface="Corbel"/>
              </a:defRPr>
            </a:lvl1pPr>
            <a:lvl2pPr marL="914400" marR="0" lvl="1" indent="-330200" algn="l" rtl="0">
              <a:lnSpc>
                <a:spcPct val="90000"/>
              </a:lnSpc>
              <a:spcBef>
                <a:spcPts val="200"/>
              </a:spcBef>
              <a:spcAft>
                <a:spcPts val="0"/>
              </a:spcAft>
              <a:buClr>
                <a:schemeClr val="accent1"/>
              </a:buClr>
              <a:buSzPts val="1600"/>
              <a:buFont typeface="Corbel"/>
              <a:buChar char="•"/>
              <a:defRPr sz="2000" b="0" i="0" u="none" strike="noStrike" cap="none">
                <a:solidFill>
                  <a:schemeClr val="accent1"/>
                </a:solidFill>
                <a:latin typeface="Corbel"/>
                <a:ea typeface="Corbel"/>
                <a:cs typeface="Corbel"/>
                <a:sym typeface="Corbel"/>
              </a:defRPr>
            </a:lvl2pPr>
            <a:lvl3pPr marL="1371600" marR="0" lvl="2" indent="-320039" algn="l" rtl="0">
              <a:lnSpc>
                <a:spcPct val="90000"/>
              </a:lnSpc>
              <a:spcBef>
                <a:spcPts val="400"/>
              </a:spcBef>
              <a:spcAft>
                <a:spcPts val="0"/>
              </a:spcAft>
              <a:buClr>
                <a:schemeClr val="accent1"/>
              </a:buClr>
              <a:buSzPts val="1440"/>
              <a:buFont typeface="Corbel"/>
              <a:buChar char="•"/>
              <a:defRPr sz="1800" b="0" i="0" u="none" strike="noStrike" cap="none">
                <a:solidFill>
                  <a:schemeClr val="accent1"/>
                </a:solidFill>
                <a:latin typeface="Corbel"/>
                <a:ea typeface="Corbel"/>
                <a:cs typeface="Corbel"/>
                <a:sym typeface="Corbel"/>
              </a:defRPr>
            </a:lvl3pPr>
            <a:lvl4pPr marL="1828800" marR="0" lvl="3" indent="-309880"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4pPr>
            <a:lvl5pPr marL="2286000" marR="0" lvl="4"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5pPr>
            <a:lvl6pPr marL="2743200" marR="0" lvl="5"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6pPr>
            <a:lvl7pPr marL="3200400" marR="0" lvl="6"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7pPr>
            <a:lvl8pPr marL="3657600" marR="0" lvl="7"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8pPr>
            <a:lvl9pPr marL="4114800" marR="0" lvl="8" indent="-309879" algn="l" rtl="0">
              <a:lnSpc>
                <a:spcPct val="90000"/>
              </a:lnSpc>
              <a:spcBef>
                <a:spcPts val="400"/>
              </a:spcBef>
              <a:spcAft>
                <a:spcPts val="40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9pPr>
          </a:lstStyle>
          <a:p>
            <a:endParaRPr/>
          </a:p>
        </p:txBody>
      </p:sp>
      <p:sp>
        <p:nvSpPr>
          <p:cNvPr id="13" name="Google Shape;13;p13"/>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accen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4" name="Google Shape;14;p13"/>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accen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5" name="Google Shape;15;p13"/>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accent1"/>
                </a:solidFill>
                <a:latin typeface="Corbel"/>
                <a:ea typeface="Corbel"/>
                <a:cs typeface="Corbel"/>
                <a:sym typeface="Corbel"/>
              </a:defRPr>
            </a:lvl1pPr>
            <a:lvl2pPr marL="0" marR="0" lvl="1" indent="0" algn="r" rtl="0">
              <a:spcBef>
                <a:spcPts val="0"/>
              </a:spcBef>
              <a:buNone/>
              <a:defRPr sz="1200" b="0" i="0" u="none" strike="noStrike" cap="none">
                <a:solidFill>
                  <a:schemeClr val="accent1"/>
                </a:solidFill>
                <a:latin typeface="Corbel"/>
                <a:ea typeface="Corbel"/>
                <a:cs typeface="Corbel"/>
                <a:sym typeface="Corbel"/>
              </a:defRPr>
            </a:lvl2pPr>
            <a:lvl3pPr marL="0" marR="0" lvl="2" indent="0" algn="r" rtl="0">
              <a:spcBef>
                <a:spcPts val="0"/>
              </a:spcBef>
              <a:buNone/>
              <a:defRPr sz="1200" b="0" i="0" u="none" strike="noStrike" cap="none">
                <a:solidFill>
                  <a:schemeClr val="accent1"/>
                </a:solidFill>
                <a:latin typeface="Corbel"/>
                <a:ea typeface="Corbel"/>
                <a:cs typeface="Corbel"/>
                <a:sym typeface="Corbel"/>
              </a:defRPr>
            </a:lvl3pPr>
            <a:lvl4pPr marL="0" marR="0" lvl="3" indent="0" algn="r" rtl="0">
              <a:spcBef>
                <a:spcPts val="0"/>
              </a:spcBef>
              <a:buNone/>
              <a:defRPr sz="1200" b="0" i="0" u="none" strike="noStrike" cap="none">
                <a:solidFill>
                  <a:schemeClr val="accent1"/>
                </a:solidFill>
                <a:latin typeface="Corbel"/>
                <a:ea typeface="Corbel"/>
                <a:cs typeface="Corbel"/>
                <a:sym typeface="Corbel"/>
              </a:defRPr>
            </a:lvl4pPr>
            <a:lvl5pPr marL="0" marR="0" lvl="4" indent="0" algn="r" rtl="0">
              <a:spcBef>
                <a:spcPts val="0"/>
              </a:spcBef>
              <a:buNone/>
              <a:defRPr sz="1200" b="0" i="0" u="none" strike="noStrike" cap="none">
                <a:solidFill>
                  <a:schemeClr val="accent1"/>
                </a:solidFill>
                <a:latin typeface="Corbel"/>
                <a:ea typeface="Corbel"/>
                <a:cs typeface="Corbel"/>
                <a:sym typeface="Corbel"/>
              </a:defRPr>
            </a:lvl5pPr>
            <a:lvl6pPr marL="0" marR="0" lvl="5" indent="0" algn="r" rtl="0">
              <a:spcBef>
                <a:spcPts val="0"/>
              </a:spcBef>
              <a:buNone/>
              <a:defRPr sz="1200" b="0" i="0" u="none" strike="noStrike" cap="none">
                <a:solidFill>
                  <a:schemeClr val="accent1"/>
                </a:solidFill>
                <a:latin typeface="Corbel"/>
                <a:ea typeface="Corbel"/>
                <a:cs typeface="Corbel"/>
                <a:sym typeface="Corbel"/>
              </a:defRPr>
            </a:lvl6pPr>
            <a:lvl7pPr marL="0" marR="0" lvl="6" indent="0" algn="r" rtl="0">
              <a:spcBef>
                <a:spcPts val="0"/>
              </a:spcBef>
              <a:buNone/>
              <a:defRPr sz="1200" b="0" i="0" u="none" strike="noStrike" cap="none">
                <a:solidFill>
                  <a:schemeClr val="accent1"/>
                </a:solidFill>
                <a:latin typeface="Corbel"/>
                <a:ea typeface="Corbel"/>
                <a:cs typeface="Corbel"/>
                <a:sym typeface="Corbel"/>
              </a:defRPr>
            </a:lvl7pPr>
            <a:lvl8pPr marL="0" marR="0" lvl="7" indent="0" algn="r" rtl="0">
              <a:spcBef>
                <a:spcPts val="0"/>
              </a:spcBef>
              <a:buNone/>
              <a:defRPr sz="1200" b="0" i="0" u="none" strike="noStrike" cap="none">
                <a:solidFill>
                  <a:schemeClr val="accent1"/>
                </a:solidFill>
                <a:latin typeface="Corbel"/>
                <a:ea typeface="Corbel"/>
                <a:cs typeface="Corbel"/>
                <a:sym typeface="Corbel"/>
              </a:defRPr>
            </a:lvl8pPr>
            <a:lvl9pPr marL="0" marR="0" lvl="8" indent="0" algn="r" rtl="0">
              <a:spcBef>
                <a:spcPts val="0"/>
              </a:spcBef>
              <a:buNone/>
              <a:defRPr sz="1200" b="0"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hyperlink" Target="http://www.timestables.co.u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year4@alexandra.hounslow.sch.uk" TargetMode="External"/><Relationship Id="rId2" Type="http://schemas.openxmlformats.org/officeDocument/2006/relationships/hyperlink" Target="mailto:office@alexandra.hounslow.sch.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image" Target="../media/image19.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17" Type="http://schemas.openxmlformats.org/officeDocument/2006/relationships/image" Target="../media/image18.wmf"/><Relationship Id="rId2" Type="http://schemas.openxmlformats.org/officeDocument/2006/relationships/image" Target="../media/image3.jpe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jpeg"/><Relationship Id="rId19" Type="http://schemas.openxmlformats.org/officeDocument/2006/relationships/image" Target="../media/image20.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
          <p:cNvSpPr txBox="1">
            <a:spLocks noGrp="1"/>
          </p:cNvSpPr>
          <p:nvPr>
            <p:ph type="ctrTitle"/>
          </p:nvPr>
        </p:nvSpPr>
        <p:spPr>
          <a:xfrm>
            <a:off x="1121733" y="1258546"/>
            <a:ext cx="9966900" cy="29262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85000"/>
              </a:lnSpc>
              <a:spcBef>
                <a:spcPts val="0"/>
              </a:spcBef>
              <a:spcAft>
                <a:spcPts val="0"/>
              </a:spcAft>
              <a:buClr>
                <a:srgbClr val="FFFFFF"/>
              </a:buClr>
              <a:buSzPct val="100000"/>
              <a:buFont typeface="Corbel"/>
              <a:buNone/>
            </a:pPr>
            <a:br>
              <a:rPr lang="en-GB" sz="5400" cap="none" dirty="0"/>
            </a:br>
            <a:br>
              <a:rPr lang="en-GB" sz="5400" cap="none" dirty="0"/>
            </a:br>
            <a:br>
              <a:rPr lang="en-GB" sz="5400" cap="none" dirty="0"/>
            </a:br>
            <a:br>
              <a:rPr lang="en-GB" sz="5400" cap="none" dirty="0"/>
            </a:br>
            <a:br>
              <a:rPr lang="en-GB" sz="5400" cap="none" dirty="0"/>
            </a:br>
            <a:br>
              <a:rPr lang="en-GB" sz="5400" cap="none" dirty="0"/>
            </a:br>
            <a:br>
              <a:rPr lang="en-GB" sz="5400" cap="none" dirty="0"/>
            </a:br>
            <a:br>
              <a:rPr lang="en-GB" sz="5400" cap="none" dirty="0"/>
            </a:br>
            <a:br>
              <a:rPr lang="en-GB" sz="5400" cap="none" dirty="0"/>
            </a:br>
            <a:br>
              <a:rPr lang="en-GB" sz="5400" cap="none" dirty="0"/>
            </a:br>
            <a:br>
              <a:rPr lang="en-GB" sz="5400" cap="none" dirty="0"/>
            </a:br>
            <a:br>
              <a:rPr lang="en-GB" sz="5400" cap="none" dirty="0"/>
            </a:br>
            <a:br>
              <a:rPr lang="en-GB" sz="5400" cap="none" dirty="0"/>
            </a:br>
            <a:br>
              <a:rPr lang="en-GB" sz="5400" cap="none" dirty="0"/>
            </a:br>
            <a:br>
              <a:rPr lang="en-GB" sz="5400" cap="none" dirty="0"/>
            </a:br>
            <a:br>
              <a:rPr lang="en-GB" sz="5400" cap="none" dirty="0"/>
            </a:br>
            <a:br>
              <a:rPr lang="en-GB" sz="5400" cap="none" dirty="0"/>
            </a:br>
            <a:br>
              <a:rPr lang="en-GB" sz="5400" cap="none" dirty="0"/>
            </a:br>
            <a:br>
              <a:rPr lang="en-GB" sz="5400" cap="none" dirty="0"/>
            </a:br>
            <a:br>
              <a:rPr lang="en-GB" sz="5400" cap="none" dirty="0"/>
            </a:br>
            <a:br>
              <a:rPr lang="en-GB" sz="5400" cap="none" dirty="0"/>
            </a:br>
            <a:br>
              <a:rPr lang="en-GB" sz="5400" cap="none" dirty="0"/>
            </a:br>
            <a:br>
              <a:rPr lang="en-GB" sz="5400" cap="none" dirty="0"/>
            </a:br>
            <a:r>
              <a:rPr lang="en-GB" sz="5400" cap="none" dirty="0"/>
              <a:t>Alexandra Primary School</a:t>
            </a:r>
            <a:br>
              <a:rPr lang="en-GB" sz="5400" cap="none" dirty="0"/>
            </a:br>
            <a:r>
              <a:rPr lang="en-GB" sz="5400" cap="none" dirty="0"/>
              <a:t>Year 4 </a:t>
            </a:r>
            <a:br>
              <a:rPr lang="en-GB" sz="5400" cap="none" dirty="0"/>
            </a:br>
            <a:endParaRPr sz="5400" cap="none" dirty="0"/>
          </a:p>
        </p:txBody>
      </p:sp>
      <p:sp>
        <p:nvSpPr>
          <p:cNvPr id="96" name="Google Shape;96;p1"/>
          <p:cNvSpPr txBox="1">
            <a:spLocks noGrp="1"/>
          </p:cNvSpPr>
          <p:nvPr>
            <p:ph type="subTitle" idx="1"/>
          </p:nvPr>
        </p:nvSpPr>
        <p:spPr>
          <a:xfrm>
            <a:off x="1721253" y="4526127"/>
            <a:ext cx="8767860" cy="138816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880"/>
              <a:buNone/>
            </a:pPr>
            <a:r>
              <a:rPr lang="en-GB" sz="3600" dirty="0"/>
              <a:t>Tuesday 19</a:t>
            </a:r>
            <a:r>
              <a:rPr lang="en-GB" sz="3600" baseline="30000" dirty="0"/>
              <a:t>th</a:t>
            </a:r>
            <a:r>
              <a:rPr lang="en-GB" sz="3600" dirty="0"/>
              <a:t> September 2023</a:t>
            </a:r>
            <a:endParaRPr sz="3600" dirty="0"/>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D57BDF-AA68-B237-06A4-5705A2593ACB}"/>
              </a:ext>
            </a:extLst>
          </p:cNvPr>
          <p:cNvPicPr>
            <a:picLocks noChangeAspect="1"/>
          </p:cNvPicPr>
          <p:nvPr/>
        </p:nvPicPr>
        <p:blipFill>
          <a:blip r:embed="rId2"/>
          <a:stretch>
            <a:fillRect/>
          </a:stretch>
        </p:blipFill>
        <p:spPr>
          <a:xfrm>
            <a:off x="732924" y="511342"/>
            <a:ext cx="3825428" cy="3101698"/>
          </a:xfrm>
          <a:prstGeom prst="rect">
            <a:avLst/>
          </a:prstGeom>
        </p:spPr>
      </p:pic>
      <p:sp>
        <p:nvSpPr>
          <p:cNvPr id="4" name="TextBox 3">
            <a:extLst>
              <a:ext uri="{FF2B5EF4-FFF2-40B4-BE49-F238E27FC236}">
                <a16:creationId xmlns:a16="http://schemas.microsoft.com/office/drawing/2014/main" id="{AE45DD79-E341-B06D-EA80-EFD2A0E1CF4E}"/>
              </a:ext>
            </a:extLst>
          </p:cNvPr>
          <p:cNvSpPr txBox="1"/>
          <p:nvPr/>
        </p:nvSpPr>
        <p:spPr>
          <a:xfrm>
            <a:off x="4752984" y="197443"/>
            <a:ext cx="7026815" cy="3539430"/>
          </a:xfrm>
          <a:prstGeom prst="rect">
            <a:avLst/>
          </a:prstGeom>
          <a:noFill/>
        </p:spPr>
        <p:txBody>
          <a:bodyPr wrap="square">
            <a:spAutoFit/>
          </a:bodyPr>
          <a:lstStyle/>
          <a:p>
            <a:r>
              <a:rPr lang="en-GB" sz="3200" b="0" dirty="0">
                <a:solidFill>
                  <a:schemeClr val="accent1">
                    <a:lumMod val="75000"/>
                  </a:schemeClr>
                </a:solidFill>
                <a:effectLst/>
                <a:latin typeface="Corbel" panose="020B0503020204020204" pitchFamily="34" charset="0"/>
              </a:rPr>
              <a:t>The Multiplication Tables Check is to be taken towards the end of Year 4 to make sure children are meeting the benchmark of memorising their multiplication facts up to 12 x 12 before moving up to Upper Key Stage 2 (Year 5 and Year 6).</a:t>
            </a:r>
            <a:endParaRPr lang="en-GB" sz="3200" dirty="0">
              <a:solidFill>
                <a:schemeClr val="accent1">
                  <a:lumMod val="75000"/>
                </a:schemeClr>
              </a:solidFill>
              <a:latin typeface="Corbel" panose="020B0503020204020204" pitchFamily="34" charset="0"/>
            </a:endParaRPr>
          </a:p>
        </p:txBody>
      </p:sp>
      <p:pic>
        <p:nvPicPr>
          <p:cNvPr id="5" name="Google Shape;175;p12">
            <a:extLst>
              <a:ext uri="{FF2B5EF4-FFF2-40B4-BE49-F238E27FC236}">
                <a16:creationId xmlns:a16="http://schemas.microsoft.com/office/drawing/2014/main" id="{43C60E93-8DC9-13DF-7642-9A3EF9319F58}"/>
              </a:ext>
            </a:extLst>
          </p:cNvPr>
          <p:cNvPicPr preferRelativeResize="0"/>
          <p:nvPr/>
        </p:nvPicPr>
        <p:blipFill rotWithShape="1">
          <a:blip r:embed="rId3">
            <a:alphaModFix/>
          </a:blip>
          <a:srcRect/>
          <a:stretch/>
        </p:blipFill>
        <p:spPr>
          <a:xfrm>
            <a:off x="526426" y="3930555"/>
            <a:ext cx="2789980" cy="2532808"/>
          </a:xfrm>
          <a:prstGeom prst="rect">
            <a:avLst/>
          </a:prstGeom>
          <a:noFill/>
          <a:ln>
            <a:noFill/>
          </a:ln>
        </p:spPr>
      </p:pic>
      <p:sp>
        <p:nvSpPr>
          <p:cNvPr id="7" name="TextBox 6">
            <a:extLst>
              <a:ext uri="{FF2B5EF4-FFF2-40B4-BE49-F238E27FC236}">
                <a16:creationId xmlns:a16="http://schemas.microsoft.com/office/drawing/2014/main" id="{A796509F-E412-2DF5-059F-BD25CE271049}"/>
              </a:ext>
            </a:extLst>
          </p:cNvPr>
          <p:cNvSpPr txBox="1"/>
          <p:nvPr/>
        </p:nvSpPr>
        <p:spPr>
          <a:xfrm>
            <a:off x="3547181" y="4724114"/>
            <a:ext cx="8377944" cy="1865126"/>
          </a:xfrm>
          <a:prstGeom prst="rect">
            <a:avLst/>
          </a:prstGeom>
          <a:noFill/>
        </p:spPr>
        <p:txBody>
          <a:bodyPr wrap="square">
            <a:spAutoFit/>
          </a:bodyPr>
          <a:lstStyle/>
          <a:p>
            <a:pPr marL="33020" lvl="0" algn="l" rtl="0">
              <a:lnSpc>
                <a:spcPct val="90000"/>
              </a:lnSpc>
              <a:spcBef>
                <a:spcPts val="1400"/>
              </a:spcBef>
              <a:spcAft>
                <a:spcPts val="0"/>
              </a:spcAft>
              <a:buSzPts val="1960"/>
            </a:pPr>
            <a:r>
              <a:rPr lang="en-GB" sz="3200" dirty="0">
                <a:solidFill>
                  <a:schemeClr val="accent1">
                    <a:lumMod val="75000"/>
                  </a:schemeClr>
                </a:solidFill>
                <a:latin typeface="Corbel" panose="020B0503020204020204" pitchFamily="34" charset="0"/>
              </a:rPr>
              <a:t>When children have quick recall of their multiplication facts, it allows them to work more efficiently and to apply this knowledge to other concepts in their Maths lessons.</a:t>
            </a:r>
          </a:p>
        </p:txBody>
      </p:sp>
      <p:sp>
        <p:nvSpPr>
          <p:cNvPr id="2" name="TextBox 1"/>
          <p:cNvSpPr txBox="1"/>
          <p:nvPr/>
        </p:nvSpPr>
        <p:spPr>
          <a:xfrm>
            <a:off x="3547181" y="3736873"/>
            <a:ext cx="8377944" cy="1077218"/>
          </a:xfrm>
          <a:prstGeom prst="rect">
            <a:avLst/>
          </a:prstGeom>
          <a:noFill/>
        </p:spPr>
        <p:txBody>
          <a:bodyPr wrap="square" rtlCol="0">
            <a:spAutoFit/>
          </a:bodyPr>
          <a:lstStyle/>
          <a:p>
            <a:r>
              <a:rPr lang="en-US" sz="3600" dirty="0">
                <a:solidFill>
                  <a:schemeClr val="accent2">
                    <a:lumMod val="50000"/>
                  </a:schemeClr>
                </a:solidFill>
              </a:rPr>
              <a:t>Another great practice website is: </a:t>
            </a:r>
            <a:r>
              <a:rPr lang="en-GB" sz="2800" dirty="0">
                <a:hlinkClick r:id="rId4"/>
              </a:rPr>
              <a:t>www.timestables.co.uk</a:t>
            </a:r>
            <a:endParaRPr lang="en-GB" sz="2800" dirty="0">
              <a:solidFill>
                <a:schemeClr val="accent2">
                  <a:lumMod val="50000"/>
                </a:schemeClr>
              </a:solidFill>
            </a:endParaRPr>
          </a:p>
        </p:txBody>
      </p:sp>
    </p:spTree>
    <p:extLst>
      <p:ext uri="{BB962C8B-B14F-4D97-AF65-F5344CB8AC3E}">
        <p14:creationId xmlns:p14="http://schemas.microsoft.com/office/powerpoint/2010/main" val="3108107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1"/>
          <p:cNvSpPr/>
          <p:nvPr/>
        </p:nvSpPr>
        <p:spPr>
          <a:xfrm>
            <a:off x="5433801" y="933972"/>
            <a:ext cx="33249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GB" sz="5400" b="1" i="0" u="none" strike="noStrike" cap="none" dirty="0">
                <a:solidFill>
                  <a:srgbClr val="92D050"/>
                </a:solidFill>
                <a:latin typeface="Corbel"/>
                <a:ea typeface="Corbel"/>
                <a:cs typeface="Corbel"/>
                <a:sym typeface="Corbel"/>
              </a:rPr>
              <a:t>Doodle</a:t>
            </a:r>
            <a:endParaRPr sz="1400" b="0" i="0" u="none" strike="noStrike" cap="none" dirty="0">
              <a:solidFill>
                <a:srgbClr val="000000"/>
              </a:solidFill>
              <a:latin typeface="Arial"/>
              <a:ea typeface="Arial"/>
              <a:cs typeface="Arial"/>
              <a:sym typeface="Arial"/>
            </a:endParaRPr>
          </a:p>
        </p:txBody>
      </p:sp>
      <p:sp>
        <p:nvSpPr>
          <p:cNvPr id="167" name="Google Shape;167;p11"/>
          <p:cNvSpPr/>
          <p:nvPr/>
        </p:nvSpPr>
        <p:spPr>
          <a:xfrm>
            <a:off x="391446" y="1857372"/>
            <a:ext cx="10285652" cy="5386049"/>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B050"/>
              </a:buClr>
              <a:buSzPts val="3600"/>
              <a:buFont typeface="Arial"/>
              <a:buChar char="•"/>
            </a:pPr>
            <a:r>
              <a:rPr lang="en-GB" sz="3600" b="0" i="0" u="none" strike="noStrike" cap="none" dirty="0">
                <a:solidFill>
                  <a:schemeClr val="accent1">
                    <a:lumMod val="75000"/>
                  </a:schemeClr>
                </a:solidFill>
                <a:latin typeface="Corbel"/>
                <a:ea typeface="Corbel"/>
                <a:cs typeface="Corbel"/>
                <a:sym typeface="Corbel"/>
              </a:rPr>
              <a:t>Through Doodle we can set:</a:t>
            </a:r>
            <a:endParaRPr sz="3600" b="0" i="0" u="none" strike="noStrike" cap="none" dirty="0">
              <a:solidFill>
                <a:schemeClr val="accent1">
                  <a:lumMod val="75000"/>
                </a:schemeClr>
              </a:solidFill>
              <a:latin typeface="Corbel"/>
              <a:ea typeface="Corbel"/>
              <a:cs typeface="Corbel"/>
              <a:sym typeface="Corbel"/>
            </a:endParaRPr>
          </a:p>
          <a:p>
            <a:pPr marL="457200" marR="0" lvl="0" indent="0" algn="l" rtl="0">
              <a:lnSpc>
                <a:spcPct val="100000"/>
              </a:lnSpc>
              <a:spcBef>
                <a:spcPts val="0"/>
              </a:spcBef>
              <a:spcAft>
                <a:spcPts val="0"/>
              </a:spcAft>
              <a:buClr>
                <a:srgbClr val="000000"/>
              </a:buClr>
              <a:buSzPts val="3600"/>
              <a:buFont typeface="Arial"/>
              <a:buNone/>
            </a:pPr>
            <a:endParaRPr sz="3600" b="0" i="0" u="none" strike="noStrike" cap="none" dirty="0">
              <a:solidFill>
                <a:schemeClr val="accent1">
                  <a:lumMod val="75000"/>
                </a:schemeClr>
              </a:solidFill>
              <a:latin typeface="Corbel"/>
              <a:ea typeface="Corbel"/>
              <a:cs typeface="Corbel"/>
              <a:sym typeface="Corbel"/>
            </a:endParaRPr>
          </a:p>
          <a:p>
            <a:pPr marL="457200" marR="0" lvl="0" indent="-457200" algn="l" rtl="0">
              <a:lnSpc>
                <a:spcPct val="100000"/>
              </a:lnSpc>
              <a:spcBef>
                <a:spcPts val="0"/>
              </a:spcBef>
              <a:spcAft>
                <a:spcPts val="0"/>
              </a:spcAft>
              <a:buClr>
                <a:srgbClr val="00B050"/>
              </a:buClr>
              <a:buSzPts val="3600"/>
              <a:buFont typeface="Corbel"/>
              <a:buChar char="•"/>
            </a:pPr>
            <a:r>
              <a:rPr lang="en-GB" sz="3600" b="0" i="0" u="none" strike="noStrike" cap="none" dirty="0">
                <a:solidFill>
                  <a:schemeClr val="accent1">
                    <a:lumMod val="75000"/>
                  </a:schemeClr>
                </a:solidFill>
                <a:latin typeface="Corbel"/>
                <a:ea typeface="Corbel"/>
                <a:cs typeface="Corbel"/>
                <a:sym typeface="Corbel"/>
              </a:rPr>
              <a:t>Maths - A variety of maths tasks linked to recent learning. </a:t>
            </a:r>
            <a:endParaRPr sz="3600" b="0" i="0" u="none" strike="noStrike" cap="none" dirty="0">
              <a:solidFill>
                <a:schemeClr val="accent1">
                  <a:lumMod val="75000"/>
                </a:schemeClr>
              </a:solidFill>
              <a:latin typeface="Corbel"/>
              <a:ea typeface="Corbel"/>
              <a:cs typeface="Corbel"/>
              <a:sym typeface="Corbel"/>
            </a:endParaRPr>
          </a:p>
          <a:p>
            <a:pPr marL="457200" marR="0" lvl="0" indent="-457200" algn="l" rtl="0">
              <a:lnSpc>
                <a:spcPct val="100000"/>
              </a:lnSpc>
              <a:spcBef>
                <a:spcPts val="0"/>
              </a:spcBef>
              <a:spcAft>
                <a:spcPts val="0"/>
              </a:spcAft>
              <a:buClr>
                <a:srgbClr val="00B050"/>
              </a:buClr>
              <a:buSzPts val="3600"/>
              <a:buFont typeface="Corbel"/>
              <a:buChar char="•"/>
            </a:pPr>
            <a:r>
              <a:rPr lang="en-GB" sz="3600" b="0" i="0" u="none" strike="noStrike" cap="none" dirty="0">
                <a:solidFill>
                  <a:schemeClr val="accent1">
                    <a:lumMod val="75000"/>
                  </a:schemeClr>
                </a:solidFill>
                <a:latin typeface="Corbel"/>
                <a:ea typeface="Corbel"/>
                <a:cs typeface="Corbel"/>
                <a:sym typeface="Corbel"/>
              </a:rPr>
              <a:t>Spelling - Linked to recent English lessons</a:t>
            </a:r>
            <a:r>
              <a:rPr lang="en-GB" sz="3600" dirty="0">
                <a:solidFill>
                  <a:schemeClr val="accent1">
                    <a:lumMod val="75000"/>
                  </a:schemeClr>
                </a:solidFill>
                <a:latin typeface="Corbel"/>
                <a:ea typeface="Corbel"/>
                <a:cs typeface="Corbel"/>
                <a:sym typeface="Corbel"/>
              </a:rPr>
              <a:t> and the spelling pattern of the week.</a:t>
            </a:r>
            <a:endParaRPr sz="3600" b="0" i="0" u="none" strike="noStrike" cap="none" dirty="0">
              <a:solidFill>
                <a:schemeClr val="accent1">
                  <a:lumMod val="75000"/>
                </a:schemeClr>
              </a:solidFill>
              <a:latin typeface="Corbel"/>
              <a:ea typeface="Corbel"/>
              <a:cs typeface="Corbel"/>
              <a:sym typeface="Corbel"/>
            </a:endParaRPr>
          </a:p>
          <a:p>
            <a:pPr marL="457200" marR="0" lvl="0" indent="-457200" algn="l" rtl="0">
              <a:lnSpc>
                <a:spcPct val="100000"/>
              </a:lnSpc>
              <a:spcBef>
                <a:spcPts val="0"/>
              </a:spcBef>
              <a:spcAft>
                <a:spcPts val="0"/>
              </a:spcAft>
              <a:buClr>
                <a:srgbClr val="00B050"/>
              </a:buClr>
              <a:buSzPts val="3600"/>
              <a:buFont typeface="Corbel"/>
              <a:buChar char="•"/>
            </a:pPr>
            <a:r>
              <a:rPr lang="en-GB" sz="3600" b="0" i="0" u="none" strike="noStrike" cap="none" dirty="0">
                <a:solidFill>
                  <a:schemeClr val="accent1">
                    <a:lumMod val="75000"/>
                  </a:schemeClr>
                </a:solidFill>
                <a:latin typeface="Corbel"/>
                <a:ea typeface="Corbel"/>
                <a:cs typeface="Corbel"/>
                <a:sym typeface="Corbel"/>
              </a:rPr>
              <a:t>Reading - Focusing on reading comprehension skills.</a:t>
            </a:r>
            <a:endParaRPr sz="3600" b="0" i="0" u="none" strike="noStrike" cap="none" dirty="0">
              <a:solidFill>
                <a:schemeClr val="accent1">
                  <a:lumMod val="75000"/>
                </a:schemeClr>
              </a:solidFill>
              <a:latin typeface="Corbel"/>
              <a:ea typeface="Corbel"/>
              <a:cs typeface="Corbel"/>
              <a:sym typeface="Corbe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rgbClr val="7A4C4C"/>
              </a:solidFill>
              <a:latin typeface="Corbel"/>
              <a:ea typeface="Corbel"/>
              <a:cs typeface="Corbel"/>
              <a:sym typeface="Corbe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rgbClr val="7A4C4C"/>
              </a:solidFill>
              <a:latin typeface="Corbel"/>
              <a:ea typeface="Corbel"/>
              <a:cs typeface="Corbel"/>
              <a:sym typeface="Corbel"/>
            </a:endParaRPr>
          </a:p>
        </p:txBody>
      </p:sp>
      <p:pic>
        <p:nvPicPr>
          <p:cNvPr id="168" name="Google Shape;168;p11"/>
          <p:cNvPicPr preferRelativeResize="0"/>
          <p:nvPr/>
        </p:nvPicPr>
        <p:blipFill rotWithShape="1">
          <a:blip r:embed="rId3">
            <a:alphaModFix/>
          </a:blip>
          <a:srcRect/>
          <a:stretch/>
        </p:blipFill>
        <p:spPr>
          <a:xfrm>
            <a:off x="231023" y="212224"/>
            <a:ext cx="5202775" cy="16451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B83E5C5-C0BF-81B8-A3AA-6F2B1DFD73FD}"/>
              </a:ext>
            </a:extLst>
          </p:cNvPr>
          <p:cNvSpPr>
            <a:spLocks noGrp="1" noChangeArrowheads="1"/>
          </p:cNvSpPr>
          <p:nvPr>
            <p:ph type="title"/>
          </p:nvPr>
        </p:nvSpPr>
        <p:spPr>
          <a:xfrm>
            <a:off x="645120" y="195975"/>
            <a:ext cx="3080720" cy="1143000"/>
          </a:xfrm>
        </p:spPr>
        <p:txBody>
          <a:bodyPr>
            <a:normAutofit/>
          </a:bodyPr>
          <a:lstStyle/>
          <a:p>
            <a:pPr eaLnBrk="1" hangingPunct="1"/>
            <a:r>
              <a:rPr lang="en-GB" altLang="en-US" u="sng" dirty="0">
                <a:latin typeface="Corbel" panose="020B0503020204020204" pitchFamily="34" charset="0"/>
              </a:rPr>
              <a:t>Spelling</a:t>
            </a:r>
          </a:p>
        </p:txBody>
      </p:sp>
      <p:sp>
        <p:nvSpPr>
          <p:cNvPr id="14339" name="Rectangle 3">
            <a:extLst>
              <a:ext uri="{FF2B5EF4-FFF2-40B4-BE49-F238E27FC236}">
                <a16:creationId xmlns:a16="http://schemas.microsoft.com/office/drawing/2014/main" id="{56D46E93-BE91-D3ED-AD06-52AB58979A24}"/>
              </a:ext>
            </a:extLst>
          </p:cNvPr>
          <p:cNvSpPr>
            <a:spLocks noGrp="1" noChangeArrowheads="1"/>
          </p:cNvSpPr>
          <p:nvPr>
            <p:ph idx="1"/>
          </p:nvPr>
        </p:nvSpPr>
        <p:spPr>
          <a:xfrm>
            <a:off x="406163" y="1338975"/>
            <a:ext cx="6458661" cy="4543425"/>
          </a:xfrm>
        </p:spPr>
        <p:txBody>
          <a:bodyPr>
            <a:normAutofit/>
          </a:bodyPr>
          <a:lstStyle/>
          <a:p>
            <a:pPr eaLnBrk="1" hangingPunct="1"/>
            <a:r>
              <a:rPr lang="en-GB" altLang="en-US" dirty="0"/>
              <a:t>Spellings are taught through English lessons and your child will have weekly spelling homework.</a:t>
            </a:r>
          </a:p>
          <a:p>
            <a:pPr eaLnBrk="1" hangingPunct="1"/>
            <a:r>
              <a:rPr lang="en-GB" altLang="en-US" dirty="0"/>
              <a:t>We expect children to understand the meaning of the words being learnt as well as the spelling.</a:t>
            </a:r>
          </a:p>
          <a:p>
            <a:pPr eaLnBrk="1" hangingPunct="1"/>
            <a:r>
              <a:rPr lang="en-GB" altLang="en-US" dirty="0"/>
              <a:t>The spellings include words from the Year 3/4 common exception word list and we focus on a particular pattern each week.</a:t>
            </a:r>
          </a:p>
          <a:p>
            <a:pPr eaLnBrk="1" hangingPunct="1"/>
            <a:r>
              <a:rPr lang="en-GB" altLang="en-US" dirty="0"/>
              <a:t>Your child will have a weekly spelling/dictation test but, before the test, they will have looked at the patterns of the spelling. This way, they are not just learning them for a test.</a:t>
            </a:r>
          </a:p>
          <a:p>
            <a:pPr eaLnBrk="1" hangingPunct="1">
              <a:buFont typeface="Wingdings 2" panose="05020102010507070707" pitchFamily="18" charset="2"/>
              <a:buNone/>
            </a:pPr>
            <a:endParaRPr lang="en-GB" altLang="en-US" dirty="0"/>
          </a:p>
        </p:txBody>
      </p:sp>
      <p:pic>
        <p:nvPicPr>
          <p:cNvPr id="3" name="Picture 2">
            <a:extLst>
              <a:ext uri="{FF2B5EF4-FFF2-40B4-BE49-F238E27FC236}">
                <a16:creationId xmlns:a16="http://schemas.microsoft.com/office/drawing/2014/main" id="{C8AE84B5-0B00-2A69-9E6B-0FA009A0BC01}"/>
              </a:ext>
            </a:extLst>
          </p:cNvPr>
          <p:cNvPicPr>
            <a:picLocks noChangeAspect="1"/>
          </p:cNvPicPr>
          <p:nvPr/>
        </p:nvPicPr>
        <p:blipFill>
          <a:blip r:embed="rId2"/>
          <a:stretch>
            <a:fillRect/>
          </a:stretch>
        </p:blipFill>
        <p:spPr>
          <a:xfrm>
            <a:off x="7131738" y="390241"/>
            <a:ext cx="4654099" cy="303875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1BC4B-5A4E-4976-91B9-CBEF925747D3}"/>
              </a:ext>
            </a:extLst>
          </p:cNvPr>
          <p:cNvSpPr>
            <a:spLocks noGrp="1"/>
          </p:cNvSpPr>
          <p:nvPr>
            <p:ph type="title"/>
          </p:nvPr>
        </p:nvSpPr>
        <p:spPr>
          <a:xfrm>
            <a:off x="254439" y="0"/>
            <a:ext cx="9875520" cy="1356360"/>
          </a:xfrm>
        </p:spPr>
        <p:txBody>
          <a:bodyPr/>
          <a:lstStyle/>
          <a:p>
            <a:r>
              <a:rPr lang="en-GB" dirty="0"/>
              <a:t>PE/Swimming</a:t>
            </a:r>
          </a:p>
        </p:txBody>
      </p:sp>
      <p:sp>
        <p:nvSpPr>
          <p:cNvPr id="3" name="Text Placeholder 2">
            <a:extLst>
              <a:ext uri="{FF2B5EF4-FFF2-40B4-BE49-F238E27FC236}">
                <a16:creationId xmlns:a16="http://schemas.microsoft.com/office/drawing/2014/main" id="{4D556A32-1339-41DE-B13C-A0C2831ACFDB}"/>
              </a:ext>
            </a:extLst>
          </p:cNvPr>
          <p:cNvSpPr>
            <a:spLocks noGrp="1"/>
          </p:cNvSpPr>
          <p:nvPr>
            <p:ph type="body" idx="1"/>
          </p:nvPr>
        </p:nvSpPr>
        <p:spPr>
          <a:xfrm>
            <a:off x="804123" y="1460969"/>
            <a:ext cx="9872871" cy="4432176"/>
          </a:xfrm>
        </p:spPr>
        <p:txBody>
          <a:bodyPr/>
          <a:lstStyle/>
          <a:p>
            <a:endParaRPr lang="en-GB" dirty="0"/>
          </a:p>
          <a:p>
            <a:endParaRPr lang="en-GB" dirty="0"/>
          </a:p>
          <a:p>
            <a:endParaRPr lang="en-GB" dirty="0"/>
          </a:p>
        </p:txBody>
      </p:sp>
      <p:sp>
        <p:nvSpPr>
          <p:cNvPr id="7" name="TextBox 6">
            <a:extLst>
              <a:ext uri="{FF2B5EF4-FFF2-40B4-BE49-F238E27FC236}">
                <a16:creationId xmlns:a16="http://schemas.microsoft.com/office/drawing/2014/main" id="{AFAC09CF-037D-BE36-93B5-E1C7B1C77D08}"/>
              </a:ext>
            </a:extLst>
          </p:cNvPr>
          <p:cNvSpPr txBox="1"/>
          <p:nvPr/>
        </p:nvSpPr>
        <p:spPr>
          <a:xfrm>
            <a:off x="936827" y="1447980"/>
            <a:ext cx="4539556" cy="3356303"/>
          </a:xfrm>
          <a:prstGeom prst="rect">
            <a:avLst/>
          </a:prstGeom>
          <a:noFill/>
        </p:spPr>
        <p:txBody>
          <a:bodyPr wrap="square">
            <a:spAutoFit/>
          </a:bodyPr>
          <a:lstStyle/>
          <a:p>
            <a:pPr>
              <a:lnSpc>
                <a:spcPct val="107000"/>
              </a:lnSpc>
              <a:spcAft>
                <a:spcPts val="800"/>
              </a:spcAft>
            </a:pPr>
            <a:r>
              <a:rPr lang="en-GB" sz="4000" dirty="0">
                <a:solidFill>
                  <a:schemeClr val="accent1">
                    <a:lumMod val="75000"/>
                  </a:schemeClr>
                </a:solidFill>
                <a:latin typeface="Corbel" panose="020B0503020204020204" pitchFamily="34" charset="0"/>
                <a:cs typeface="Times New Roman" panose="02020603050405020304" pitchFamily="18" charset="0"/>
              </a:rPr>
              <a:t>On normal (non-swimming) PE days,  your child should wear their school PE kit into school. </a:t>
            </a:r>
            <a:endParaRPr lang="en-GB" sz="4000" dirty="0">
              <a:solidFill>
                <a:schemeClr val="accent1">
                  <a:lumMod val="75000"/>
                </a:schemeClr>
              </a:solidFill>
              <a:latin typeface="Corbel" panose="020B0503020204020204" pitchFamily="34" charset="0"/>
            </a:endParaRPr>
          </a:p>
        </p:txBody>
      </p:sp>
      <p:pic>
        <p:nvPicPr>
          <p:cNvPr id="8" name="Picture 7">
            <a:extLst>
              <a:ext uri="{FF2B5EF4-FFF2-40B4-BE49-F238E27FC236}">
                <a16:creationId xmlns:a16="http://schemas.microsoft.com/office/drawing/2014/main" id="{A3CD1C80-65B8-6D27-285C-22FCF1CC6A3F}"/>
              </a:ext>
            </a:extLst>
          </p:cNvPr>
          <p:cNvPicPr>
            <a:picLocks noChangeAspect="1"/>
          </p:cNvPicPr>
          <p:nvPr/>
        </p:nvPicPr>
        <p:blipFill rotWithShape="1">
          <a:blip r:embed="rId2"/>
          <a:srcRect l="35728" t="42568" r="37043"/>
          <a:stretch/>
        </p:blipFill>
        <p:spPr>
          <a:xfrm>
            <a:off x="7897832" y="806932"/>
            <a:ext cx="3753126" cy="5244136"/>
          </a:xfrm>
          <a:prstGeom prst="rect">
            <a:avLst/>
          </a:prstGeom>
        </p:spPr>
      </p:pic>
    </p:spTree>
    <p:extLst>
      <p:ext uri="{BB962C8B-B14F-4D97-AF65-F5344CB8AC3E}">
        <p14:creationId xmlns:p14="http://schemas.microsoft.com/office/powerpoint/2010/main" val="3769650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1BC4B-5A4E-4976-91B9-CBEF925747D3}"/>
              </a:ext>
            </a:extLst>
          </p:cNvPr>
          <p:cNvSpPr>
            <a:spLocks noGrp="1"/>
          </p:cNvSpPr>
          <p:nvPr>
            <p:ph type="title"/>
          </p:nvPr>
        </p:nvSpPr>
        <p:spPr>
          <a:xfrm>
            <a:off x="254439" y="0"/>
            <a:ext cx="9875520" cy="1356360"/>
          </a:xfrm>
        </p:spPr>
        <p:txBody>
          <a:bodyPr/>
          <a:lstStyle/>
          <a:p>
            <a:r>
              <a:rPr lang="en-GB" dirty="0"/>
              <a:t>PE/Swimming</a:t>
            </a:r>
          </a:p>
        </p:txBody>
      </p:sp>
      <p:sp>
        <p:nvSpPr>
          <p:cNvPr id="3" name="Text Placeholder 2">
            <a:extLst>
              <a:ext uri="{FF2B5EF4-FFF2-40B4-BE49-F238E27FC236}">
                <a16:creationId xmlns:a16="http://schemas.microsoft.com/office/drawing/2014/main" id="{4D556A32-1339-41DE-B13C-A0C2831ACFDB}"/>
              </a:ext>
            </a:extLst>
          </p:cNvPr>
          <p:cNvSpPr>
            <a:spLocks noGrp="1"/>
          </p:cNvSpPr>
          <p:nvPr>
            <p:ph type="body" idx="1"/>
          </p:nvPr>
        </p:nvSpPr>
        <p:spPr>
          <a:xfrm>
            <a:off x="804123" y="1460969"/>
            <a:ext cx="9872871" cy="4432176"/>
          </a:xfrm>
        </p:spPr>
        <p:txBody>
          <a:bodyPr/>
          <a:lstStyle/>
          <a:p>
            <a:endParaRPr lang="en-GB" dirty="0"/>
          </a:p>
          <a:p>
            <a:endParaRPr lang="en-GB" dirty="0"/>
          </a:p>
          <a:p>
            <a:endParaRPr lang="en-GB" dirty="0"/>
          </a:p>
        </p:txBody>
      </p:sp>
      <p:sp>
        <p:nvSpPr>
          <p:cNvPr id="7" name="TextBox 6">
            <a:extLst>
              <a:ext uri="{FF2B5EF4-FFF2-40B4-BE49-F238E27FC236}">
                <a16:creationId xmlns:a16="http://schemas.microsoft.com/office/drawing/2014/main" id="{AFAC09CF-037D-BE36-93B5-E1C7B1C77D08}"/>
              </a:ext>
            </a:extLst>
          </p:cNvPr>
          <p:cNvSpPr txBox="1"/>
          <p:nvPr/>
        </p:nvSpPr>
        <p:spPr>
          <a:xfrm>
            <a:off x="375154" y="1132289"/>
            <a:ext cx="11441692" cy="5089535"/>
          </a:xfrm>
          <a:prstGeom prst="rect">
            <a:avLst/>
          </a:prstGeom>
          <a:noFill/>
        </p:spPr>
        <p:txBody>
          <a:bodyPr wrap="square">
            <a:spAutoFit/>
          </a:bodyPr>
          <a:lstStyle/>
          <a:p>
            <a:pPr>
              <a:lnSpc>
                <a:spcPct val="107000"/>
              </a:lnSpc>
              <a:spcAft>
                <a:spcPts val="800"/>
              </a:spcAft>
            </a:pPr>
            <a:r>
              <a:rPr lang="en-GB" sz="2500" dirty="0">
                <a:solidFill>
                  <a:schemeClr val="accent1">
                    <a:lumMod val="75000"/>
                  </a:schemeClr>
                </a:solidFill>
                <a:effectLst/>
                <a:latin typeface="Corbel" panose="020B0503020204020204" pitchFamily="34" charset="0"/>
                <a:ea typeface="Calibri" panose="020F0502020204030204" pitchFamily="34" charset="0"/>
                <a:cs typeface="Times New Roman" panose="02020603050405020304" pitchFamily="18" charset="0"/>
              </a:rPr>
              <a:t>Each Friday, we ask that you ensure your child brings the following items in </a:t>
            </a:r>
            <a:r>
              <a:rPr lang="en-GB" sz="2500" b="1" dirty="0">
                <a:solidFill>
                  <a:schemeClr val="accent1">
                    <a:lumMod val="75000"/>
                  </a:schemeClr>
                </a:solidFill>
                <a:effectLst/>
                <a:latin typeface="Corbel" panose="020B0503020204020204" pitchFamily="34" charset="0"/>
                <a:ea typeface="Calibri" panose="020F0502020204030204" pitchFamily="34" charset="0"/>
                <a:cs typeface="Times New Roman" panose="02020603050405020304" pitchFamily="18" charset="0"/>
              </a:rPr>
              <a:t>a named bag:</a:t>
            </a:r>
            <a:endParaRPr lang="en-GB" sz="2500" dirty="0">
              <a:solidFill>
                <a:schemeClr val="accent1">
                  <a:lumMod val="75000"/>
                </a:schemeClr>
              </a:solidFill>
              <a:effectLst/>
              <a:latin typeface="Corbel" panose="020B0503020204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000"/>
              </a:spcAft>
              <a:buFont typeface="Symbol" panose="05050102010706020507" pitchFamily="18" charset="2"/>
              <a:buChar char=""/>
            </a:pPr>
            <a:r>
              <a:rPr lang="en-GB" sz="2500" b="1" dirty="0">
                <a:solidFill>
                  <a:schemeClr val="accent1">
                    <a:lumMod val="75000"/>
                  </a:schemeClr>
                </a:solidFill>
                <a:effectLst/>
                <a:latin typeface="Corbel" panose="020B0503020204020204" pitchFamily="34" charset="0"/>
                <a:ea typeface="Calibri" panose="020F0502020204030204" pitchFamily="34" charset="0"/>
                <a:cs typeface="Times New Roman" panose="02020603050405020304" pitchFamily="18" charset="0"/>
              </a:rPr>
              <a:t>Swimming costume/trunks (no bikinis or baggy swim shorts)</a:t>
            </a:r>
            <a:endParaRPr lang="en-GB" sz="2500" dirty="0">
              <a:solidFill>
                <a:schemeClr val="accent1">
                  <a:lumMod val="75000"/>
                </a:schemeClr>
              </a:solidFill>
              <a:effectLst/>
              <a:latin typeface="Corbel" panose="020B0503020204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000"/>
              </a:spcAft>
              <a:buFont typeface="Symbol" panose="05050102010706020507" pitchFamily="18" charset="2"/>
              <a:buChar char=""/>
            </a:pPr>
            <a:r>
              <a:rPr lang="en-GB" sz="2500" b="1" dirty="0">
                <a:solidFill>
                  <a:schemeClr val="accent1">
                    <a:lumMod val="75000"/>
                  </a:schemeClr>
                </a:solidFill>
                <a:effectLst/>
                <a:latin typeface="Corbel" panose="020B0503020204020204" pitchFamily="34" charset="0"/>
                <a:ea typeface="Calibri" panose="020F0502020204030204" pitchFamily="34" charset="0"/>
                <a:cs typeface="Times New Roman" panose="02020603050405020304" pitchFamily="18" charset="0"/>
              </a:rPr>
              <a:t>Towel</a:t>
            </a:r>
            <a:endParaRPr lang="en-GB" sz="2500" dirty="0">
              <a:solidFill>
                <a:schemeClr val="accent1">
                  <a:lumMod val="75000"/>
                </a:schemeClr>
              </a:solidFill>
              <a:effectLst/>
              <a:latin typeface="Corbel" panose="020B0503020204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000"/>
              </a:spcAft>
              <a:buFont typeface="Symbol" panose="05050102010706020507" pitchFamily="18" charset="2"/>
              <a:buChar char=""/>
            </a:pPr>
            <a:r>
              <a:rPr lang="en-GB" sz="2500" b="1" dirty="0">
                <a:solidFill>
                  <a:schemeClr val="accent1">
                    <a:lumMod val="75000"/>
                  </a:schemeClr>
                </a:solidFill>
                <a:effectLst/>
                <a:latin typeface="Corbel" panose="020B0503020204020204" pitchFamily="34" charset="0"/>
                <a:ea typeface="Calibri" panose="020F0502020204030204" pitchFamily="34" charset="0"/>
                <a:cs typeface="Times New Roman" panose="02020603050405020304" pitchFamily="18" charset="0"/>
              </a:rPr>
              <a:t>Swimming hat (for girls and boys)</a:t>
            </a:r>
            <a:endParaRPr lang="en-GB" sz="2500" dirty="0">
              <a:solidFill>
                <a:schemeClr val="accent1">
                  <a:lumMod val="75000"/>
                </a:schemeClr>
              </a:solidFill>
              <a:latin typeface="Corbel" panose="020B0503020204020204" pitchFamily="34" charset="0"/>
              <a:ea typeface="Calibri" panose="020F0502020204030204" pitchFamily="34" charset="0"/>
              <a:cs typeface="Times New Roman" panose="02020603050405020304" pitchFamily="18" charset="0"/>
            </a:endParaRPr>
          </a:p>
          <a:p>
            <a:pPr lvl="0">
              <a:lnSpc>
                <a:spcPct val="107000"/>
              </a:lnSpc>
              <a:spcAft>
                <a:spcPts val="1000"/>
              </a:spcAft>
            </a:pPr>
            <a:r>
              <a:rPr lang="en-GB" sz="2500" b="1" dirty="0">
                <a:solidFill>
                  <a:schemeClr val="accent1">
                    <a:lumMod val="75000"/>
                  </a:schemeClr>
                </a:solidFill>
                <a:effectLst/>
                <a:latin typeface="Corbel" panose="020B0503020204020204" pitchFamily="34" charset="0"/>
                <a:ea typeface="Calibri" panose="020F0502020204030204" pitchFamily="34" charset="0"/>
              </a:rPr>
              <a:t>Children are not allowed to wear earrings or any other jewellery in the swimming pool. </a:t>
            </a:r>
            <a:r>
              <a:rPr lang="en-GB" sz="2500" dirty="0">
                <a:solidFill>
                  <a:schemeClr val="accent1">
                    <a:lumMod val="75000"/>
                  </a:schemeClr>
                </a:solidFill>
                <a:effectLst/>
                <a:latin typeface="Corbel" panose="020B0503020204020204" pitchFamily="34" charset="0"/>
                <a:ea typeface="Calibri" panose="020F0502020204030204" pitchFamily="34" charset="0"/>
              </a:rPr>
              <a:t>Every child is expected to go swimming every week.  When the weather is cold, they still go swimming. Please make sure your child has the appropriate clothing and a coat.  It would also be helpful if you could discuss at home things like, drying properly, looking after their clothes and swim wear and doing their coat up before going outside. </a:t>
            </a:r>
            <a:endParaRPr lang="en-GB" sz="2500" dirty="0">
              <a:solidFill>
                <a:schemeClr val="accent1">
                  <a:lumMod val="75000"/>
                </a:schemeClr>
              </a:solidFill>
              <a:latin typeface="Corbel" panose="020B0503020204020204" pitchFamily="34" charset="0"/>
            </a:endParaRPr>
          </a:p>
        </p:txBody>
      </p:sp>
    </p:spTree>
    <p:extLst>
      <p:ext uri="{BB962C8B-B14F-4D97-AF65-F5344CB8AC3E}">
        <p14:creationId xmlns:p14="http://schemas.microsoft.com/office/powerpoint/2010/main" val="1943587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C68F7-5F23-47C1-A3E5-BB80C269A3E8}"/>
              </a:ext>
            </a:extLst>
          </p:cNvPr>
          <p:cNvSpPr>
            <a:spLocks noGrp="1"/>
          </p:cNvSpPr>
          <p:nvPr>
            <p:ph type="title"/>
          </p:nvPr>
        </p:nvSpPr>
        <p:spPr/>
        <p:txBody>
          <a:bodyPr/>
          <a:lstStyle/>
          <a:p>
            <a:r>
              <a:rPr lang="en-GB" dirty="0"/>
              <a:t>How to contact us:</a:t>
            </a:r>
          </a:p>
        </p:txBody>
      </p:sp>
      <p:sp>
        <p:nvSpPr>
          <p:cNvPr id="3" name="Text Placeholder 2">
            <a:extLst>
              <a:ext uri="{FF2B5EF4-FFF2-40B4-BE49-F238E27FC236}">
                <a16:creationId xmlns:a16="http://schemas.microsoft.com/office/drawing/2014/main" id="{42216BF7-24F4-4657-9B61-D1D1312A7679}"/>
              </a:ext>
            </a:extLst>
          </p:cNvPr>
          <p:cNvSpPr>
            <a:spLocks noGrp="1"/>
          </p:cNvSpPr>
          <p:nvPr>
            <p:ph type="body" idx="1"/>
          </p:nvPr>
        </p:nvSpPr>
        <p:spPr/>
        <p:txBody>
          <a:bodyPr/>
          <a:lstStyle/>
          <a:p>
            <a:r>
              <a:rPr lang="en-GB" dirty="0"/>
              <a:t>A member of staff is at the gate every morning. We can pass on messages to your class teacher.</a:t>
            </a:r>
          </a:p>
          <a:p>
            <a:r>
              <a:rPr lang="en-GB" dirty="0"/>
              <a:t>You can write a note in your child’s pupil planner.</a:t>
            </a:r>
          </a:p>
          <a:p>
            <a:r>
              <a:rPr lang="en-GB" dirty="0"/>
              <a:t>You can phone the school office or email at </a:t>
            </a:r>
            <a:r>
              <a:rPr lang="en-GB" dirty="0" err="1">
                <a:hlinkClick r:id="rId2"/>
              </a:rPr>
              <a:t>office@</a:t>
            </a:r>
            <a:r>
              <a:rPr lang="en-GB" err="1">
                <a:hlinkClick r:id="rId2"/>
              </a:rPr>
              <a:t>alexandra</a:t>
            </a:r>
            <a:r>
              <a:rPr lang="en-GB">
                <a:hlinkClick r:id="rId2"/>
              </a:rPr>
              <a:t>.hounslow</a:t>
            </a:r>
            <a:r>
              <a:rPr lang="en-GB" dirty="0" err="1">
                <a:hlinkClick r:id="rId2"/>
              </a:rPr>
              <a:t>.</a:t>
            </a:r>
            <a:r>
              <a:rPr lang="en-GB" err="1">
                <a:hlinkClick r:id="rId2"/>
              </a:rPr>
              <a:t>sch</a:t>
            </a:r>
            <a:r>
              <a:rPr lang="en-GB">
                <a:hlinkClick r:id="rId2"/>
              </a:rPr>
              <a:t>.uk</a:t>
            </a:r>
            <a:endParaRPr lang="en-GB" dirty="0"/>
          </a:p>
          <a:p>
            <a:r>
              <a:rPr lang="en-GB" dirty="0"/>
              <a:t>You can email the year 4 team at </a:t>
            </a:r>
            <a:r>
              <a:rPr lang="en-GB" dirty="0">
                <a:hlinkClick r:id="rId3"/>
              </a:rPr>
              <a:t>year4@alexandra.hounslow.sch.uk</a:t>
            </a:r>
            <a:endParaRPr lang="en-GB" dirty="0"/>
          </a:p>
          <a:p>
            <a:r>
              <a:rPr lang="en-GB" dirty="0"/>
              <a:t>Thank you for your time today. We look forward to working with you over the coming year.</a:t>
            </a:r>
          </a:p>
        </p:txBody>
      </p:sp>
    </p:spTree>
    <p:extLst>
      <p:ext uri="{BB962C8B-B14F-4D97-AF65-F5344CB8AC3E}">
        <p14:creationId xmlns:p14="http://schemas.microsoft.com/office/powerpoint/2010/main" val="1231336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descr="C:\Users\jnorton.313.APS\AppData\Local\Microsoft\Windows\Temporary Internet Files\Content.Outlook\XTJJXM38\Email sig small.jpg"/>
          <p:cNvPicPr preferRelativeResize="0"/>
          <p:nvPr/>
        </p:nvPicPr>
        <p:blipFill rotWithShape="1">
          <a:blip r:embed="rId3">
            <a:alphaModFix/>
          </a:blip>
          <a:srcRect/>
          <a:stretch/>
        </p:blipFill>
        <p:spPr>
          <a:xfrm>
            <a:off x="4604330" y="556389"/>
            <a:ext cx="2687424" cy="1764779"/>
          </a:xfrm>
          <a:prstGeom prst="rect">
            <a:avLst/>
          </a:prstGeom>
          <a:noFill/>
          <a:ln>
            <a:noFill/>
          </a:ln>
        </p:spPr>
      </p:pic>
      <p:sp>
        <p:nvSpPr>
          <p:cNvPr id="102" name="Google Shape;102;p2"/>
          <p:cNvSpPr/>
          <p:nvPr/>
        </p:nvSpPr>
        <p:spPr>
          <a:xfrm>
            <a:off x="1125415" y="2413337"/>
            <a:ext cx="9823939" cy="39703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chemeClr val="dk1"/>
                </a:solidFill>
                <a:latin typeface="Corbel"/>
                <a:ea typeface="Corbel"/>
                <a:cs typeface="Corbel"/>
                <a:sym typeface="Corbel"/>
              </a:rPr>
              <a:t>Our Vision: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chemeClr val="dk1"/>
                </a:solidFill>
                <a:latin typeface="Corbel"/>
                <a:ea typeface="Corbel"/>
                <a:cs typeface="Corbel"/>
                <a:sym typeface="Corbel"/>
              </a:rPr>
              <a:t>Children at Alexandra have high aspirations to be able to perform and succeed at school and beyond</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Corbel"/>
              <a:ea typeface="Corbel"/>
              <a:cs typeface="Corbel"/>
              <a:sym typeface="Corbel"/>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chemeClr val="dk1"/>
                </a:solidFill>
                <a:latin typeface="Corbel"/>
                <a:ea typeface="Corbel"/>
                <a:cs typeface="Corbel"/>
                <a:sym typeface="Corbel"/>
              </a:rPr>
              <a:t>We encourage all children to:</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Corbel"/>
              <a:ea typeface="Corbel"/>
              <a:cs typeface="Corbel"/>
              <a:sym typeface="Corbel"/>
            </a:endParaRPr>
          </a:p>
          <a:p>
            <a:pPr marL="0" marR="0" lvl="0" indent="0" algn="just" rtl="0">
              <a:lnSpc>
                <a:spcPct val="100000"/>
              </a:lnSpc>
              <a:spcBef>
                <a:spcPts val="0"/>
              </a:spcBef>
              <a:spcAft>
                <a:spcPts val="0"/>
              </a:spcAft>
              <a:buClr>
                <a:srgbClr val="000000"/>
              </a:buClr>
              <a:buSzPts val="2400"/>
              <a:buFont typeface="Arial"/>
              <a:buNone/>
            </a:pPr>
            <a:r>
              <a:rPr lang="en-GB" sz="2400" b="1" i="0" u="none" strike="noStrike" cap="none" dirty="0">
                <a:solidFill>
                  <a:srgbClr val="008000"/>
                </a:solidFill>
                <a:latin typeface="Corbel"/>
                <a:ea typeface="Corbel"/>
                <a:cs typeface="Corbel"/>
                <a:sym typeface="Corbel"/>
              </a:rPr>
              <a:t>Aspire</a:t>
            </a:r>
            <a:r>
              <a:rPr lang="en-GB" sz="2400" b="1" i="0" u="none" strike="noStrike" cap="none" dirty="0">
                <a:solidFill>
                  <a:schemeClr val="dk1"/>
                </a:solidFill>
                <a:latin typeface="Corbel"/>
                <a:ea typeface="Corbel"/>
                <a:cs typeface="Corbel"/>
                <a:sym typeface="Corbel"/>
              </a:rPr>
              <a:t> </a:t>
            </a:r>
            <a:r>
              <a:rPr lang="en-GB" sz="2400" b="0" i="0" u="none" strike="noStrike" cap="none" dirty="0">
                <a:solidFill>
                  <a:schemeClr val="dk1"/>
                </a:solidFill>
                <a:latin typeface="Corbel"/>
                <a:ea typeface="Corbel"/>
                <a:cs typeface="Corbel"/>
                <a:sym typeface="Corbel"/>
              </a:rPr>
              <a:t>to be successful learners who enjoy learning;</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r>
              <a:rPr lang="en-GB" sz="2400" b="1" i="0" u="none" strike="noStrike" cap="none" dirty="0">
                <a:solidFill>
                  <a:srgbClr val="008000"/>
                </a:solidFill>
                <a:latin typeface="Corbel"/>
                <a:ea typeface="Corbel"/>
                <a:cs typeface="Corbel"/>
                <a:sym typeface="Corbel"/>
              </a:rPr>
              <a:t>Perform</a:t>
            </a:r>
            <a:r>
              <a:rPr lang="en-GB" sz="2400" b="0" i="0" u="none" strike="noStrike" cap="none" dirty="0">
                <a:solidFill>
                  <a:schemeClr val="dk1"/>
                </a:solidFill>
                <a:latin typeface="Corbel"/>
                <a:ea typeface="Corbel"/>
                <a:cs typeface="Corbel"/>
                <a:sym typeface="Corbel"/>
              </a:rPr>
              <a:t> as well as they can, make progress and achieve and become confident individuals who are able to live safe and fulfilling lives;</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r>
              <a:rPr lang="en-GB" sz="2400" b="1" i="0" u="none" strike="noStrike" cap="none" dirty="0">
                <a:solidFill>
                  <a:srgbClr val="008000"/>
                </a:solidFill>
                <a:latin typeface="Corbel"/>
                <a:ea typeface="Corbel"/>
                <a:cs typeface="Corbel"/>
                <a:sym typeface="Corbel"/>
              </a:rPr>
              <a:t>Succeed</a:t>
            </a:r>
            <a:r>
              <a:rPr lang="en-GB" sz="2400" b="0" i="0" u="none" strike="noStrike" cap="none" dirty="0">
                <a:solidFill>
                  <a:schemeClr val="dk1"/>
                </a:solidFill>
                <a:latin typeface="Corbel"/>
                <a:ea typeface="Corbel"/>
                <a:cs typeface="Corbel"/>
                <a:sym typeface="Corbel"/>
              </a:rPr>
              <a:t> as responsible citizens who make a positive contribution to society.</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Corbel"/>
              <a:ea typeface="Corbel"/>
              <a:cs typeface="Corbel"/>
              <a:sym typeface="Corbe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2" name="Title 1">
            <a:extLst>
              <a:ext uri="{FF2B5EF4-FFF2-40B4-BE49-F238E27FC236}">
                <a16:creationId xmlns:a16="http://schemas.microsoft.com/office/drawing/2014/main" id="{726B10DD-4045-5DF6-EFD9-BEED0698D03D}"/>
              </a:ext>
            </a:extLst>
          </p:cNvPr>
          <p:cNvSpPr txBox="1">
            <a:spLocks/>
          </p:cNvSpPr>
          <p:nvPr/>
        </p:nvSpPr>
        <p:spPr>
          <a:xfrm>
            <a:off x="345239" y="0"/>
            <a:ext cx="9875520" cy="135636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orbel"/>
              <a:buNone/>
              <a:defRPr sz="4400" b="0" i="0" u="none" strike="noStrike" cap="none">
                <a:solidFill>
                  <a:schemeClr val="accent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5000" dirty="0"/>
              <a:t>Who’s who in Year 4?</a:t>
            </a:r>
          </a:p>
        </p:txBody>
      </p:sp>
      <p:sp>
        <p:nvSpPr>
          <p:cNvPr id="5" name="Title 1">
            <a:extLst>
              <a:ext uri="{FF2B5EF4-FFF2-40B4-BE49-F238E27FC236}">
                <a16:creationId xmlns:a16="http://schemas.microsoft.com/office/drawing/2014/main" id="{58F7A821-8DFB-8EC3-32A6-2C8A999C9DCB}"/>
              </a:ext>
            </a:extLst>
          </p:cNvPr>
          <p:cNvSpPr txBox="1">
            <a:spLocks/>
          </p:cNvSpPr>
          <p:nvPr/>
        </p:nvSpPr>
        <p:spPr>
          <a:xfrm>
            <a:off x="4185719" y="3189545"/>
            <a:ext cx="5567881" cy="135636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orbel"/>
              <a:buNone/>
              <a:defRPr sz="4400" b="0" i="0" u="none" strike="noStrike" cap="none">
                <a:solidFill>
                  <a:schemeClr val="accent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just"/>
            <a:r>
              <a:rPr lang="en-GB" sz="4000" b="1" u="sng" dirty="0"/>
              <a:t>Teachers</a:t>
            </a:r>
          </a:p>
          <a:p>
            <a:r>
              <a:rPr lang="en-GB" sz="4000" dirty="0"/>
              <a:t>4C – Mr Cuell</a:t>
            </a:r>
          </a:p>
          <a:p>
            <a:r>
              <a:rPr lang="en-GB" sz="4000" dirty="0"/>
              <a:t>4P – Miss </a:t>
            </a:r>
            <a:r>
              <a:rPr lang="en-GB" sz="4000" dirty="0" err="1"/>
              <a:t>Padda</a:t>
            </a:r>
            <a:endParaRPr lang="en-GB" sz="4000" dirty="0"/>
          </a:p>
          <a:p>
            <a:r>
              <a:rPr lang="en-GB" sz="4000" dirty="0"/>
              <a:t>4S – Miss </a:t>
            </a:r>
            <a:r>
              <a:rPr lang="en-GB" sz="4000" dirty="0" err="1"/>
              <a:t>Stopp</a:t>
            </a:r>
            <a:endParaRPr lang="en-GB" sz="4000" dirty="0"/>
          </a:p>
          <a:p>
            <a:endParaRPr lang="en-GB" sz="4000" dirty="0"/>
          </a:p>
          <a:p>
            <a:r>
              <a:rPr lang="en-GB" sz="4000" b="1" u="sng" dirty="0"/>
              <a:t>Teaching Assistants</a:t>
            </a:r>
          </a:p>
          <a:p>
            <a:r>
              <a:rPr lang="en-GB" sz="4000" dirty="0"/>
              <a:t>Ms </a:t>
            </a:r>
            <a:r>
              <a:rPr lang="en-GB" sz="4000" dirty="0" err="1"/>
              <a:t>Prothero</a:t>
            </a:r>
            <a:endParaRPr lang="en-GB" sz="4000" dirty="0"/>
          </a:p>
          <a:p>
            <a:r>
              <a:rPr lang="en-GB" sz="4000" dirty="0"/>
              <a:t>Ms </a:t>
            </a:r>
            <a:r>
              <a:rPr lang="en-GB" sz="4000" dirty="0" err="1"/>
              <a:t>Bavin</a:t>
            </a:r>
            <a:endParaRPr lang="en-GB" sz="4000" dirty="0"/>
          </a:p>
          <a:p>
            <a:r>
              <a:rPr lang="en-GB" sz="4000" dirty="0"/>
              <a:t>Ms </a:t>
            </a:r>
            <a:r>
              <a:rPr lang="en-GB" sz="4000" dirty="0" err="1"/>
              <a:t>Preeti</a:t>
            </a:r>
            <a:endParaRPr lang="en-GB" sz="4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4"/>
          <p:cNvSpPr txBox="1">
            <a:spLocks noGrp="1"/>
          </p:cNvSpPr>
          <p:nvPr>
            <p:ph type="title"/>
          </p:nvPr>
        </p:nvSpPr>
        <p:spPr>
          <a:xfrm>
            <a:off x="1992313" y="0"/>
            <a:ext cx="8229600" cy="7000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Schoolbell"/>
              <a:buNone/>
            </a:pPr>
            <a:r>
              <a:rPr lang="en-GB">
                <a:latin typeface="Schoolbell"/>
                <a:ea typeface="Schoolbell"/>
                <a:cs typeface="Schoolbell"/>
                <a:sym typeface="Schoolbell"/>
              </a:rPr>
              <a:t> </a:t>
            </a:r>
            <a:endParaRPr/>
          </a:p>
        </p:txBody>
      </p:sp>
      <p:sp>
        <p:nvSpPr>
          <p:cNvPr id="115" name="Google Shape;115;p4"/>
          <p:cNvSpPr txBox="1">
            <a:spLocks noGrp="1"/>
          </p:cNvSpPr>
          <p:nvPr>
            <p:ph type="body" idx="1"/>
          </p:nvPr>
        </p:nvSpPr>
        <p:spPr>
          <a:xfrm>
            <a:off x="609600" y="1981200"/>
            <a:ext cx="5384800" cy="4114800"/>
          </a:xfrm>
          <a:prstGeom prst="rect">
            <a:avLst/>
          </a:prstGeom>
          <a:noFill/>
          <a:ln>
            <a:noFill/>
          </a:ln>
        </p:spPr>
        <p:txBody>
          <a:bodyPr spcFirstLastPara="1" wrap="square" lIns="91425" tIns="45700" rIns="91425" bIns="45700" anchor="t" anchorCtr="0">
            <a:normAutofit/>
          </a:bodyPr>
          <a:lstStyle/>
          <a:p>
            <a:pPr marL="228600" lvl="0" indent="-40639" algn="l" rtl="0">
              <a:lnSpc>
                <a:spcPct val="90000"/>
              </a:lnSpc>
              <a:spcBef>
                <a:spcPts val="0"/>
              </a:spcBef>
              <a:spcAft>
                <a:spcPts val="0"/>
              </a:spcAft>
              <a:buSzPts val="2240"/>
              <a:buNone/>
            </a:pPr>
            <a:endParaRPr sz="2800" dirty="0"/>
          </a:p>
          <a:p>
            <a:pPr marL="228600" lvl="0" indent="-40639" algn="l" rtl="0">
              <a:lnSpc>
                <a:spcPct val="90000"/>
              </a:lnSpc>
              <a:spcBef>
                <a:spcPts val="1400"/>
              </a:spcBef>
              <a:spcAft>
                <a:spcPts val="0"/>
              </a:spcAft>
              <a:buSzPts val="2240"/>
              <a:buNone/>
            </a:pPr>
            <a:endParaRPr sz="2800" dirty="0"/>
          </a:p>
        </p:txBody>
      </p:sp>
      <p:sp>
        <p:nvSpPr>
          <p:cNvPr id="116" name="Google Shape;116;p4"/>
          <p:cNvSpPr txBox="1">
            <a:spLocks noGrp="1"/>
          </p:cNvSpPr>
          <p:nvPr>
            <p:ph type="body" idx="2"/>
          </p:nvPr>
        </p:nvSpPr>
        <p:spPr>
          <a:xfrm>
            <a:off x="1078173" y="620713"/>
            <a:ext cx="9962866" cy="568801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3520"/>
              <a:buNone/>
            </a:pPr>
            <a:r>
              <a:rPr lang="en-GB" sz="4400" b="1" u="sng" dirty="0"/>
              <a:t>Our Topics This Year</a:t>
            </a:r>
            <a:endParaRPr dirty="0"/>
          </a:p>
          <a:p>
            <a:pPr marL="0" lvl="0" indent="-142240" algn="l" rtl="0">
              <a:lnSpc>
                <a:spcPct val="90000"/>
              </a:lnSpc>
              <a:spcBef>
                <a:spcPts val="1400"/>
              </a:spcBef>
              <a:spcAft>
                <a:spcPts val="0"/>
              </a:spcAft>
              <a:buSzPts val="2240"/>
              <a:buChar char="•"/>
            </a:pPr>
            <a:r>
              <a:rPr lang="en-GB" sz="2800" dirty="0"/>
              <a:t>Autumn – Frozen Kingdom</a:t>
            </a:r>
            <a:endParaRPr dirty="0"/>
          </a:p>
          <a:p>
            <a:pPr marL="0" lvl="0" indent="-142240" algn="l" rtl="0">
              <a:lnSpc>
                <a:spcPct val="90000"/>
              </a:lnSpc>
              <a:spcBef>
                <a:spcPts val="1400"/>
              </a:spcBef>
              <a:spcAft>
                <a:spcPts val="0"/>
              </a:spcAft>
              <a:buSzPts val="2240"/>
              <a:buChar char="•"/>
            </a:pPr>
            <a:r>
              <a:rPr lang="en-GB" sz="2800" dirty="0">
                <a:solidFill>
                  <a:srgbClr val="00B0F0"/>
                </a:solidFill>
              </a:rPr>
              <a:t>Spring – Orient Express</a:t>
            </a:r>
            <a:endParaRPr sz="2200" dirty="0">
              <a:solidFill>
                <a:srgbClr val="00B0F0"/>
              </a:solidFill>
            </a:endParaRPr>
          </a:p>
          <a:p>
            <a:pPr marL="0" lvl="0" indent="-142240" algn="l" rtl="0">
              <a:lnSpc>
                <a:spcPct val="90000"/>
              </a:lnSpc>
              <a:spcBef>
                <a:spcPts val="1400"/>
              </a:spcBef>
              <a:spcAft>
                <a:spcPts val="0"/>
              </a:spcAft>
              <a:buSzPts val="2240"/>
              <a:buChar char="•"/>
            </a:pPr>
            <a:r>
              <a:rPr lang="en-GB" sz="2800" dirty="0">
                <a:solidFill>
                  <a:srgbClr val="FF0000"/>
                </a:solidFill>
              </a:rPr>
              <a:t>Summer – Romans on the Rampage</a:t>
            </a:r>
            <a:endParaRPr sz="2800" dirty="0">
              <a:solidFill>
                <a:srgbClr val="FF0000"/>
              </a:solidFill>
            </a:endParaRPr>
          </a:p>
          <a:p>
            <a:pPr marL="0" lvl="0" indent="0" algn="ctr" rtl="0">
              <a:lnSpc>
                <a:spcPct val="90000"/>
              </a:lnSpc>
              <a:spcBef>
                <a:spcPts val="1400"/>
              </a:spcBef>
              <a:spcAft>
                <a:spcPts val="0"/>
              </a:spcAft>
              <a:buSzPts val="2240"/>
              <a:buNone/>
            </a:pPr>
            <a:endParaRPr sz="2800" dirty="0"/>
          </a:p>
          <a:p>
            <a:pPr marL="0" lvl="0" indent="0" algn="l" rtl="0">
              <a:lnSpc>
                <a:spcPct val="90000"/>
              </a:lnSpc>
              <a:spcBef>
                <a:spcPts val="1400"/>
              </a:spcBef>
              <a:spcAft>
                <a:spcPts val="0"/>
              </a:spcAft>
              <a:buSzPts val="2240"/>
              <a:buNone/>
            </a:pPr>
            <a:r>
              <a:rPr lang="en-GB" sz="2800" dirty="0"/>
              <a:t>Please see the Curriculum overview for Year 4 for the skills and objectives in detail, which will be available to see on our website.</a:t>
            </a:r>
          </a:p>
          <a:p>
            <a:pPr marL="0" lvl="0" indent="0" algn="l" rtl="0">
              <a:lnSpc>
                <a:spcPct val="90000"/>
              </a:lnSpc>
              <a:spcBef>
                <a:spcPts val="1400"/>
              </a:spcBef>
              <a:spcAft>
                <a:spcPts val="0"/>
              </a:spcAft>
              <a:buSzPts val="2240"/>
              <a:buNone/>
            </a:pPr>
            <a:r>
              <a:rPr lang="en-GB" sz="2800" dirty="0"/>
              <a:t>Our weekly overview, which will be available on our website and on Google Classroom, will also contain this information in detail.</a:t>
            </a:r>
            <a:endParaRPr sz="2800" dirty="0"/>
          </a:p>
          <a:p>
            <a:pPr marL="0" lvl="0" indent="0" algn="l" rtl="0">
              <a:lnSpc>
                <a:spcPct val="90000"/>
              </a:lnSpc>
              <a:spcBef>
                <a:spcPts val="1400"/>
              </a:spcBef>
              <a:spcAft>
                <a:spcPts val="0"/>
              </a:spcAft>
              <a:buSzPts val="2240"/>
              <a:buNone/>
            </a:pPr>
            <a:endParaRPr sz="2800" dirty="0"/>
          </a:p>
          <a:p>
            <a:pPr marL="0" lvl="0" indent="0" algn="l" rtl="0">
              <a:lnSpc>
                <a:spcPct val="90000"/>
              </a:lnSpc>
              <a:spcBef>
                <a:spcPts val="1400"/>
              </a:spcBef>
              <a:spcAft>
                <a:spcPts val="0"/>
              </a:spcAft>
              <a:buSzPts val="2240"/>
              <a:buNone/>
            </a:pPr>
            <a:endParaRPr sz="2800" dirty="0"/>
          </a:p>
        </p:txBody>
      </p:sp>
      <p:sp>
        <p:nvSpPr>
          <p:cNvPr id="117" name="Google Shape;117;p4"/>
          <p:cNvSpPr txBox="1"/>
          <p:nvPr/>
        </p:nvSpPr>
        <p:spPr>
          <a:xfrm>
            <a:off x="1774826" y="981076"/>
            <a:ext cx="8424863" cy="3667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1800"/>
              <a:buFont typeface="Noto Sans Symbols"/>
              <a:buNone/>
            </a:pPr>
            <a:endParaRPr sz="1800" b="0" i="0" u="none" strike="noStrike" cap="none">
              <a:solidFill>
                <a:schemeClr val="dk1"/>
              </a:solidFill>
              <a:latin typeface="Schoolbell"/>
              <a:ea typeface="Schoolbell"/>
              <a:cs typeface="Schoolbell"/>
              <a:sym typeface="Schoolbe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447" y="338276"/>
            <a:ext cx="9875520" cy="1356360"/>
          </a:xfrm>
        </p:spPr>
        <p:txBody>
          <a:bodyPr/>
          <a:lstStyle/>
          <a:p>
            <a:r>
              <a:rPr lang="en-GB" dirty="0"/>
              <a:t>Year 4 Routines and Expectations</a:t>
            </a:r>
          </a:p>
        </p:txBody>
      </p:sp>
      <p:sp>
        <p:nvSpPr>
          <p:cNvPr id="3" name="Text Placeholder 2"/>
          <p:cNvSpPr>
            <a:spLocks noGrp="1"/>
          </p:cNvSpPr>
          <p:nvPr>
            <p:ph type="body" idx="1"/>
          </p:nvPr>
        </p:nvSpPr>
        <p:spPr>
          <a:xfrm>
            <a:off x="387096" y="1752600"/>
            <a:ext cx="9872871" cy="4038600"/>
          </a:xfrm>
        </p:spPr>
        <p:txBody>
          <a:bodyPr>
            <a:normAutofit lnSpcReduction="10000"/>
          </a:bodyPr>
          <a:lstStyle/>
          <a:p>
            <a:r>
              <a:rPr lang="en-GB" dirty="0"/>
              <a:t>Doors open at 8:40am. Pick up is at 3:30pm</a:t>
            </a:r>
          </a:p>
          <a:p>
            <a:r>
              <a:rPr lang="en-GB" dirty="0"/>
              <a:t>Reading record (pupil planner) in every day</a:t>
            </a:r>
          </a:p>
          <a:p>
            <a:r>
              <a:rPr lang="en-GB" dirty="0"/>
              <a:t>Uniform – labelled clearly (*pre-loved                                                                               uniforms available to buy from </a:t>
            </a:r>
            <a:r>
              <a:rPr lang="en-GB"/>
              <a:t>the office)</a:t>
            </a:r>
            <a:endParaRPr lang="en-GB" dirty="0"/>
          </a:p>
          <a:p>
            <a:r>
              <a:rPr lang="en-GB" dirty="0"/>
              <a:t>Provide healthy (fruit) snack if wanted</a:t>
            </a:r>
          </a:p>
          <a:p>
            <a:r>
              <a:rPr lang="en-GB" dirty="0"/>
              <a:t>Healthy packed lunch/an idea of what to choose for school dinners</a:t>
            </a:r>
          </a:p>
          <a:p>
            <a:r>
              <a:rPr lang="en-US" dirty="0"/>
              <a:t>H</a:t>
            </a:r>
            <a:r>
              <a:rPr lang="en-GB" dirty="0" err="1"/>
              <a:t>omework</a:t>
            </a:r>
            <a:r>
              <a:rPr lang="en-GB" dirty="0"/>
              <a:t> (set on Monday. Where applicable,                                                                                                    due in the following Monday each week). Children should know their username and password for each school app and be able to log in to their online apps independently at this stage. </a:t>
            </a:r>
          </a:p>
        </p:txBody>
      </p:sp>
      <p:pic>
        <p:nvPicPr>
          <p:cNvPr id="4" name="Picture 3">
            <a:extLst>
              <a:ext uri="{FF2B5EF4-FFF2-40B4-BE49-F238E27FC236}">
                <a16:creationId xmlns:a16="http://schemas.microsoft.com/office/drawing/2014/main" id="{4E004F50-DEAF-4518-A8B5-B8BFC56A03D6}"/>
              </a:ext>
            </a:extLst>
          </p:cNvPr>
          <p:cNvPicPr>
            <a:picLocks noChangeAspect="1"/>
          </p:cNvPicPr>
          <p:nvPr/>
        </p:nvPicPr>
        <p:blipFill>
          <a:blip r:embed="rId3"/>
          <a:stretch>
            <a:fillRect/>
          </a:stretch>
        </p:blipFill>
        <p:spPr>
          <a:xfrm>
            <a:off x="7649308" y="1483621"/>
            <a:ext cx="3508418" cy="2324217"/>
          </a:xfrm>
          <a:prstGeom prst="rect">
            <a:avLst/>
          </a:prstGeom>
        </p:spPr>
      </p:pic>
    </p:spTree>
    <p:extLst>
      <p:ext uri="{BB962C8B-B14F-4D97-AF65-F5344CB8AC3E}">
        <p14:creationId xmlns:p14="http://schemas.microsoft.com/office/powerpoint/2010/main" val="2616036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Reading at school</a:t>
            </a:r>
          </a:p>
        </p:txBody>
      </p:sp>
      <p:sp>
        <p:nvSpPr>
          <p:cNvPr id="3" name="Text Placeholder 2"/>
          <p:cNvSpPr>
            <a:spLocks noGrp="1"/>
          </p:cNvSpPr>
          <p:nvPr>
            <p:ph type="body" idx="1"/>
          </p:nvPr>
        </p:nvSpPr>
        <p:spPr>
          <a:xfrm>
            <a:off x="1143000" y="1737804"/>
            <a:ext cx="9872871" cy="4038600"/>
          </a:xfrm>
        </p:spPr>
        <p:txBody>
          <a:bodyPr>
            <a:normAutofit/>
          </a:bodyPr>
          <a:lstStyle/>
          <a:p>
            <a:r>
              <a:rPr lang="en-GB" dirty="0"/>
              <a:t>At Alexandra Primary School we see reading as an integral part of the school curriculum that impacts on all learning. </a:t>
            </a:r>
          </a:p>
          <a:p>
            <a:r>
              <a:rPr lang="en-GB" dirty="0"/>
              <a:t>We use children’s literature to support and develop high quality learning and a whole school love of reading. </a:t>
            </a:r>
          </a:p>
          <a:p>
            <a:r>
              <a:rPr lang="en-GB" dirty="0"/>
              <a:t>We value the importance of being a confident reader and want children to enjoy reading a wide range of different books.</a:t>
            </a:r>
          </a:p>
          <a:p>
            <a:r>
              <a:rPr lang="en-GB" dirty="0"/>
              <a:t>Children develop the skills for reading through the teaching of the ‘8 reading strategies’. We focus on one of the strategies each week, with the teacher clearly talking about and modelling the skill so that children learn how to be more active readers.</a:t>
            </a:r>
          </a:p>
          <a:p>
            <a:endParaRPr lang="en-GB" dirty="0"/>
          </a:p>
        </p:txBody>
      </p:sp>
    </p:spTree>
    <p:extLst>
      <p:ext uri="{BB962C8B-B14F-4D97-AF65-F5344CB8AC3E}">
        <p14:creationId xmlns:p14="http://schemas.microsoft.com/office/powerpoint/2010/main" val="1650144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9404" y="327568"/>
            <a:ext cx="11263811" cy="732666"/>
          </a:xfrm>
        </p:spPr>
        <p:txBody>
          <a:bodyPr>
            <a:normAutofit fontScale="90000"/>
          </a:bodyPr>
          <a:lstStyle/>
          <a:p>
            <a:pPr algn="l"/>
            <a:r>
              <a:rPr lang="en-GB" sz="3200" dirty="0"/>
              <a:t>Strategies to help us understand and enjoy reading, as we read we ……..</a:t>
            </a:r>
          </a:p>
        </p:txBody>
      </p:sp>
      <p:sp>
        <p:nvSpPr>
          <p:cNvPr id="44" name="Rectangle 43"/>
          <p:cNvSpPr/>
          <p:nvPr/>
        </p:nvSpPr>
        <p:spPr>
          <a:xfrm>
            <a:off x="9312133" y="3453347"/>
            <a:ext cx="797013" cy="246221"/>
          </a:xfrm>
          <a:prstGeom prst="rect">
            <a:avLst/>
          </a:prstGeom>
        </p:spPr>
        <p:txBody>
          <a:bodyPr wrap="none">
            <a:spAutoFit/>
          </a:bodyPr>
          <a:lstStyle/>
          <a:p>
            <a:r>
              <a:rPr lang="en-GB" sz="1000" dirty="0">
                <a:solidFill>
                  <a:prstClr val="black"/>
                </a:solidFill>
              </a:rPr>
              <a:t>Fotolia.com</a:t>
            </a:r>
          </a:p>
        </p:txBody>
      </p:sp>
      <p:grpSp>
        <p:nvGrpSpPr>
          <p:cNvPr id="8" name="Group 7"/>
          <p:cNvGrpSpPr/>
          <p:nvPr/>
        </p:nvGrpSpPr>
        <p:grpSpPr>
          <a:xfrm>
            <a:off x="6301515" y="925003"/>
            <a:ext cx="1775076" cy="1618214"/>
            <a:chOff x="683568" y="1124744"/>
            <a:chExt cx="1994174" cy="1742022"/>
          </a:xfrm>
        </p:grpSpPr>
        <p:sp>
          <p:nvSpPr>
            <p:cNvPr id="7" name="Rectangle 6"/>
            <p:cNvSpPr/>
            <p:nvPr/>
          </p:nvSpPr>
          <p:spPr>
            <a:xfrm>
              <a:off x="683568" y="1124744"/>
              <a:ext cx="1994174" cy="17420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nvGrpSpPr>
            <p:cNvPr id="53" name="Group 52"/>
            <p:cNvGrpSpPr/>
            <p:nvPr/>
          </p:nvGrpSpPr>
          <p:grpSpPr>
            <a:xfrm>
              <a:off x="902666" y="1246622"/>
              <a:ext cx="1656184" cy="1457871"/>
              <a:chOff x="0" y="0"/>
              <a:chExt cx="2381250" cy="1657350"/>
            </a:xfrm>
          </p:grpSpPr>
          <p:pic>
            <p:nvPicPr>
              <p:cNvPr id="54" name="Picture 53" descr="C:\Users\Tony\Downloads\Fotolia_3595925_XS.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0175" y="828675"/>
                <a:ext cx="981075" cy="828675"/>
              </a:xfrm>
              <a:prstGeom prst="rect">
                <a:avLst/>
              </a:prstGeom>
              <a:noFill/>
              <a:ln>
                <a:noFill/>
              </a:ln>
            </p:spPr>
          </p:pic>
          <p:sp>
            <p:nvSpPr>
              <p:cNvPr id="55" name="Cloud Callout 54"/>
              <p:cNvSpPr>
                <a:spLocks noChangeArrowheads="1"/>
              </p:cNvSpPr>
              <p:nvPr/>
            </p:nvSpPr>
            <p:spPr bwMode="auto">
              <a:xfrm>
                <a:off x="0" y="0"/>
                <a:ext cx="1562987" cy="1084520"/>
              </a:xfrm>
              <a:prstGeom prst="cloudCallout">
                <a:avLst>
                  <a:gd name="adj1" fmla="val 19458"/>
                  <a:gd name="adj2" fmla="val 78449"/>
                </a:avLst>
              </a:prstGeom>
              <a:solidFill>
                <a:srgbClr val="548DD4"/>
              </a:solidFill>
              <a:ln w="9525">
                <a:solidFill>
                  <a:srgbClr val="000000"/>
                </a:solidFill>
                <a:round/>
                <a:headEnd/>
                <a:tailEnd/>
              </a:ln>
            </p:spPr>
            <p:txBody>
              <a:bodyPr rot="0" vert="horz" wrap="square" lIns="91440" tIns="45720" rIns="91440" bIns="45720" anchor="t" anchorCtr="0" upright="1">
                <a:noAutofit/>
              </a:bodyPr>
              <a:lstStyle/>
              <a:p>
                <a:r>
                  <a:rPr lang="en-GB" sz="1200" i="1">
                    <a:solidFill>
                      <a:prstClr val="black"/>
                    </a:solidFill>
                    <a:latin typeface="Arial"/>
                    <a:ea typeface="Calibri"/>
                    <a:cs typeface="Times New Roman"/>
                  </a:rPr>
                  <a:t> </a:t>
                </a:r>
                <a:endParaRPr lang="en-GB" sz="1200">
                  <a:solidFill>
                    <a:prstClr val="black"/>
                  </a:solidFill>
                  <a:latin typeface="Arial"/>
                  <a:ea typeface="Calibri"/>
                  <a:cs typeface="Times New Roman"/>
                </a:endParaRPr>
              </a:p>
            </p:txBody>
          </p:sp>
          <p:pic>
            <p:nvPicPr>
              <p:cNvPr id="56" name="Picture 55" descr="C:\Users\Tony\Downloads\Fotolia_50885901_XS.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325" y="180975"/>
                <a:ext cx="885825" cy="723900"/>
              </a:xfrm>
              <a:prstGeom prst="rect">
                <a:avLst/>
              </a:prstGeom>
              <a:noFill/>
              <a:ln>
                <a:noFill/>
              </a:ln>
            </p:spPr>
          </p:pic>
        </p:grpSp>
      </p:grpSp>
      <p:grpSp>
        <p:nvGrpSpPr>
          <p:cNvPr id="10" name="Group 9"/>
          <p:cNvGrpSpPr/>
          <p:nvPr/>
        </p:nvGrpSpPr>
        <p:grpSpPr>
          <a:xfrm>
            <a:off x="1815650" y="934367"/>
            <a:ext cx="1924955" cy="1742022"/>
            <a:chOff x="652223" y="1242656"/>
            <a:chExt cx="1924955" cy="1742022"/>
          </a:xfrm>
        </p:grpSpPr>
        <p:sp>
          <p:nvSpPr>
            <p:cNvPr id="9" name="Rectangle 8"/>
            <p:cNvSpPr/>
            <p:nvPr/>
          </p:nvSpPr>
          <p:spPr>
            <a:xfrm>
              <a:off x="652223" y="1242656"/>
              <a:ext cx="1924955" cy="17420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57" name="Group 56"/>
            <p:cNvGrpSpPr/>
            <p:nvPr/>
          </p:nvGrpSpPr>
          <p:grpSpPr>
            <a:xfrm>
              <a:off x="660657" y="1291961"/>
              <a:ext cx="1898193" cy="1555848"/>
              <a:chOff x="2036165" y="1680483"/>
              <a:chExt cx="4989445" cy="4432961"/>
            </a:xfrm>
          </p:grpSpPr>
          <p:pic>
            <p:nvPicPr>
              <p:cNvPr id="58" name="Picture 57" descr="http://t0.gstatic.com/images?q=tbn:ANd9GcSQ2TzaIxE034y5au77D8cvJuxaLYNWkKDdsaBGM0lUloFWvYx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3768" y="1680483"/>
                <a:ext cx="1656182" cy="1480809"/>
              </a:xfrm>
              <a:prstGeom prst="rect">
                <a:avLst/>
              </a:prstGeom>
              <a:noFill/>
              <a:ln>
                <a:noFill/>
              </a:ln>
            </p:spPr>
          </p:pic>
          <p:pic>
            <p:nvPicPr>
              <p:cNvPr id="59" name="Picture 58" descr="C:\Users\Tony\Downloads\Fotolia_44134211_XS.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1680483"/>
                <a:ext cx="1664056" cy="1388477"/>
              </a:xfrm>
              <a:prstGeom prst="rect">
                <a:avLst/>
              </a:prstGeom>
              <a:noFill/>
              <a:ln>
                <a:noFill/>
              </a:ln>
            </p:spPr>
          </p:pic>
          <p:pic>
            <p:nvPicPr>
              <p:cNvPr id="60" name="Picture 59" descr="C:\Users\Tony\Downloads\Fotolia_50584239_XS.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46487" y="3458210"/>
                <a:ext cx="1697127" cy="1440161"/>
              </a:xfrm>
              <a:prstGeom prst="rect">
                <a:avLst/>
              </a:prstGeom>
              <a:noFill/>
              <a:ln>
                <a:noFill/>
              </a:ln>
            </p:spPr>
          </p:pic>
          <p:sp>
            <p:nvSpPr>
              <p:cNvPr id="61" name="TextBox 60"/>
              <p:cNvSpPr txBox="1"/>
              <p:nvPr/>
            </p:nvSpPr>
            <p:spPr>
              <a:xfrm>
                <a:off x="4571999" y="3068962"/>
                <a:ext cx="2201714" cy="657692"/>
              </a:xfrm>
              <a:prstGeom prst="rect">
                <a:avLst/>
              </a:prstGeom>
              <a:noFill/>
            </p:spPr>
            <p:txBody>
              <a:bodyPr wrap="square" rtlCol="0">
                <a:spAutoFit/>
              </a:bodyPr>
              <a:lstStyle/>
              <a:p>
                <a:r>
                  <a:rPr lang="en-GB" sz="900" dirty="0">
                    <a:solidFill>
                      <a:prstClr val="black"/>
                    </a:solidFill>
                  </a:rPr>
                  <a:t>book to self</a:t>
                </a:r>
              </a:p>
            </p:txBody>
          </p:sp>
          <p:pic>
            <p:nvPicPr>
              <p:cNvPr id="62" name="Picture 61" descr="C:\Users\Tony\Downloads\Fotolia_39804343_XS.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1999" y="3576815"/>
                <a:ext cx="1664057" cy="1436361"/>
              </a:xfrm>
              <a:prstGeom prst="rect">
                <a:avLst/>
              </a:prstGeom>
              <a:noFill/>
              <a:ln>
                <a:noFill/>
              </a:ln>
            </p:spPr>
          </p:pic>
          <p:sp>
            <p:nvSpPr>
              <p:cNvPr id="63" name="TextBox 62"/>
              <p:cNvSpPr txBox="1"/>
              <p:nvPr/>
            </p:nvSpPr>
            <p:spPr>
              <a:xfrm>
                <a:off x="2036165" y="5061134"/>
                <a:ext cx="2241250" cy="1052310"/>
              </a:xfrm>
              <a:prstGeom prst="rect">
                <a:avLst/>
              </a:prstGeom>
              <a:noFill/>
            </p:spPr>
            <p:txBody>
              <a:bodyPr wrap="square" rtlCol="0">
                <a:spAutoFit/>
              </a:bodyPr>
              <a:lstStyle/>
              <a:p>
                <a:r>
                  <a:rPr lang="en-GB" sz="900" dirty="0">
                    <a:solidFill>
                      <a:prstClr val="black"/>
                    </a:solidFill>
                  </a:rPr>
                  <a:t>book to world knowledge</a:t>
                </a:r>
              </a:p>
            </p:txBody>
          </p:sp>
          <p:sp>
            <p:nvSpPr>
              <p:cNvPr id="64" name="TextBox 63"/>
              <p:cNvSpPr txBox="1"/>
              <p:nvPr/>
            </p:nvSpPr>
            <p:spPr>
              <a:xfrm>
                <a:off x="4598807" y="5089529"/>
                <a:ext cx="2426803" cy="657692"/>
              </a:xfrm>
              <a:prstGeom prst="rect">
                <a:avLst/>
              </a:prstGeom>
              <a:noFill/>
            </p:spPr>
            <p:txBody>
              <a:bodyPr wrap="square" rtlCol="0">
                <a:spAutoFit/>
              </a:bodyPr>
              <a:lstStyle/>
              <a:p>
                <a:r>
                  <a:rPr lang="en-GB" sz="900" dirty="0">
                    <a:solidFill>
                      <a:prstClr val="black"/>
                    </a:solidFill>
                  </a:rPr>
                  <a:t>book to book</a:t>
                </a:r>
              </a:p>
            </p:txBody>
          </p:sp>
        </p:grpSp>
      </p:grpSp>
      <p:grpSp>
        <p:nvGrpSpPr>
          <p:cNvPr id="12" name="Group 11"/>
          <p:cNvGrpSpPr/>
          <p:nvPr/>
        </p:nvGrpSpPr>
        <p:grpSpPr>
          <a:xfrm>
            <a:off x="4114768" y="934367"/>
            <a:ext cx="2044332" cy="1764785"/>
            <a:chOff x="2558850" y="1443565"/>
            <a:chExt cx="1802042" cy="1618214"/>
          </a:xfrm>
        </p:grpSpPr>
        <p:pic>
          <p:nvPicPr>
            <p:cNvPr id="35" name="Picture 34" descr="Fotolia_42560840_XS"/>
            <p:cNvPicPr/>
            <p:nvPr/>
          </p:nvPicPr>
          <p:blipFill>
            <a:blip r:embed="rId8">
              <a:extLst>
                <a:ext uri="{28A0092B-C50C-407E-A947-70E740481C1C}">
                  <a14:useLocalDpi xmlns:a14="http://schemas.microsoft.com/office/drawing/2010/main" val="0"/>
                </a:ext>
              </a:extLst>
            </a:blip>
            <a:srcRect l="5840" r="15031"/>
            <a:stretch>
              <a:fillRect/>
            </a:stretch>
          </p:blipFill>
          <p:spPr bwMode="auto">
            <a:xfrm>
              <a:off x="2595775" y="1490102"/>
              <a:ext cx="1728192" cy="1484630"/>
            </a:xfrm>
            <a:prstGeom prst="rect">
              <a:avLst/>
            </a:prstGeom>
            <a:noFill/>
          </p:spPr>
        </p:pic>
        <p:sp>
          <p:nvSpPr>
            <p:cNvPr id="11" name="Rectangle 10"/>
            <p:cNvSpPr/>
            <p:nvPr/>
          </p:nvSpPr>
          <p:spPr>
            <a:xfrm>
              <a:off x="2558850" y="1443565"/>
              <a:ext cx="1802042" cy="16182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13" name="Group 12"/>
          <p:cNvGrpSpPr/>
          <p:nvPr/>
        </p:nvGrpSpPr>
        <p:grpSpPr>
          <a:xfrm>
            <a:off x="8491180" y="964910"/>
            <a:ext cx="1802042" cy="1618214"/>
            <a:chOff x="6967180" y="964910"/>
            <a:chExt cx="1802042" cy="1618214"/>
          </a:xfrm>
        </p:grpSpPr>
        <p:grpSp>
          <p:nvGrpSpPr>
            <p:cNvPr id="18" name="Group 17"/>
            <p:cNvGrpSpPr/>
            <p:nvPr/>
          </p:nvGrpSpPr>
          <p:grpSpPr>
            <a:xfrm>
              <a:off x="7164288" y="1068234"/>
              <a:ext cx="1437294" cy="1406260"/>
              <a:chOff x="0" y="0"/>
              <a:chExt cx="2219325" cy="1933575"/>
            </a:xfrm>
          </p:grpSpPr>
          <p:pic>
            <p:nvPicPr>
              <p:cNvPr id="19" name="Picture 18" descr="C:\Users\Tony\Downloads\Fotolia_42062996_XS.jpg"/>
              <p:cNvPicPr>
                <a:picLocks noChangeAspect="1"/>
              </p:cNvPicPr>
              <p:nvPr/>
            </p:nvPicPr>
            <p:blipFill>
              <a:blip r:embed="rId9" cstate="print">
                <a:extLst>
                  <a:ext uri="{28A0092B-C50C-407E-A947-70E740481C1C}">
                    <a14:useLocalDpi xmlns:a14="http://schemas.microsoft.com/office/drawing/2010/main" val="0"/>
                  </a:ext>
                </a:extLst>
              </a:blip>
              <a:srcRect l="18040" r="16269"/>
              <a:stretch>
                <a:fillRect/>
              </a:stretch>
            </p:blipFill>
            <p:spPr bwMode="auto">
              <a:xfrm>
                <a:off x="0" y="0"/>
                <a:ext cx="933450" cy="933450"/>
              </a:xfrm>
              <a:prstGeom prst="rect">
                <a:avLst/>
              </a:prstGeom>
              <a:noFill/>
              <a:ln>
                <a:noFill/>
              </a:ln>
            </p:spPr>
          </p:pic>
          <p:pic>
            <p:nvPicPr>
              <p:cNvPr id="20" name="Picture 19" descr="C:\Users\Tony\Downloads\Fotolia_35678196_XS.jp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81100" y="76200"/>
                <a:ext cx="1038225" cy="895350"/>
              </a:xfrm>
              <a:prstGeom prst="rect">
                <a:avLst/>
              </a:prstGeom>
              <a:noFill/>
              <a:ln>
                <a:noFill/>
              </a:ln>
            </p:spPr>
          </p:pic>
          <p:pic>
            <p:nvPicPr>
              <p:cNvPr id="21" name="Picture 20" descr="C:\Users\Tony\Downloads\Fotolia_40737098_XS (1).jp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1066800"/>
                <a:ext cx="933450" cy="809625"/>
              </a:xfrm>
              <a:prstGeom prst="rect">
                <a:avLst/>
              </a:prstGeom>
              <a:noFill/>
              <a:ln>
                <a:noFill/>
              </a:ln>
            </p:spPr>
          </p:pic>
          <p:pic>
            <p:nvPicPr>
              <p:cNvPr id="22" name="Picture 21" descr="C:\Users\Tony\Downloads\Fotolia_9919113_XS.jpg"/>
              <p:cNvPicPr>
                <a:picLocks noChangeAspect="1"/>
              </p:cNvPicPr>
              <p:nvPr/>
            </p:nvPicPr>
            <p:blipFill>
              <a:blip r:embed="rId12" cstate="print">
                <a:extLst>
                  <a:ext uri="{28A0092B-C50C-407E-A947-70E740481C1C}">
                    <a14:useLocalDpi xmlns:a14="http://schemas.microsoft.com/office/drawing/2010/main" val="0"/>
                  </a:ext>
                </a:extLst>
              </a:blip>
              <a:srcRect b="6660"/>
              <a:stretch>
                <a:fillRect/>
              </a:stretch>
            </p:blipFill>
            <p:spPr bwMode="auto">
              <a:xfrm>
                <a:off x="1123950" y="1066800"/>
                <a:ext cx="1095375" cy="866775"/>
              </a:xfrm>
              <a:prstGeom prst="rect">
                <a:avLst/>
              </a:prstGeom>
              <a:noFill/>
              <a:ln>
                <a:noFill/>
              </a:ln>
            </p:spPr>
          </p:pic>
        </p:grpSp>
        <p:sp>
          <p:nvSpPr>
            <p:cNvPr id="65" name="Rectangle 64"/>
            <p:cNvSpPr/>
            <p:nvPr/>
          </p:nvSpPr>
          <p:spPr>
            <a:xfrm>
              <a:off x="6967180" y="964910"/>
              <a:ext cx="1802042" cy="16182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66" name="TextBox 65"/>
          <p:cNvSpPr txBox="1"/>
          <p:nvPr/>
        </p:nvSpPr>
        <p:spPr>
          <a:xfrm>
            <a:off x="1721622" y="2686092"/>
            <a:ext cx="2397516" cy="1015663"/>
          </a:xfrm>
          <a:prstGeom prst="rect">
            <a:avLst/>
          </a:prstGeom>
          <a:noFill/>
        </p:spPr>
        <p:txBody>
          <a:bodyPr wrap="none" rtlCol="0">
            <a:spAutoFit/>
          </a:bodyPr>
          <a:lstStyle/>
          <a:p>
            <a:r>
              <a:rPr lang="en-GB" sz="2000" dirty="0">
                <a:solidFill>
                  <a:prstClr val="black"/>
                </a:solidFill>
              </a:rPr>
              <a:t>Use  our background </a:t>
            </a:r>
          </a:p>
          <a:p>
            <a:r>
              <a:rPr lang="en-GB" sz="2000" dirty="0">
                <a:solidFill>
                  <a:prstClr val="black"/>
                </a:solidFill>
              </a:rPr>
              <a:t>knowledge and </a:t>
            </a:r>
          </a:p>
          <a:p>
            <a:r>
              <a:rPr lang="en-GB" sz="2000" dirty="0">
                <a:solidFill>
                  <a:prstClr val="black"/>
                </a:solidFill>
              </a:rPr>
              <a:t>connect to text</a:t>
            </a:r>
          </a:p>
        </p:txBody>
      </p:sp>
      <p:grpSp>
        <p:nvGrpSpPr>
          <p:cNvPr id="31" name="Group 30"/>
          <p:cNvGrpSpPr/>
          <p:nvPr/>
        </p:nvGrpSpPr>
        <p:grpSpPr>
          <a:xfrm>
            <a:off x="1877105" y="3742234"/>
            <a:ext cx="1802042" cy="1618214"/>
            <a:chOff x="295835" y="3957400"/>
            <a:chExt cx="1802042" cy="1618214"/>
          </a:xfrm>
        </p:grpSpPr>
        <p:grpSp>
          <p:nvGrpSpPr>
            <p:cNvPr id="23" name="Group 22"/>
            <p:cNvGrpSpPr/>
            <p:nvPr/>
          </p:nvGrpSpPr>
          <p:grpSpPr>
            <a:xfrm>
              <a:off x="494231" y="3957401"/>
              <a:ext cx="1403665" cy="1487823"/>
              <a:chOff x="-253248" y="-34789"/>
              <a:chExt cx="2291598" cy="1873114"/>
            </a:xfrm>
          </p:grpSpPr>
          <p:pic>
            <p:nvPicPr>
              <p:cNvPr id="24" name="Picture 23" descr="C:\Users\Tony\Downloads\Fotolia_48630287_XS.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3248" y="809625"/>
                <a:ext cx="2291598" cy="1028700"/>
              </a:xfrm>
              <a:prstGeom prst="rect">
                <a:avLst/>
              </a:prstGeom>
              <a:noFill/>
              <a:ln>
                <a:noFill/>
              </a:ln>
            </p:spPr>
          </p:pic>
          <p:sp>
            <p:nvSpPr>
              <p:cNvPr id="25" name="Oval Callout 24"/>
              <p:cNvSpPr>
                <a:spLocks noChangeArrowheads="1"/>
              </p:cNvSpPr>
              <p:nvPr/>
            </p:nvSpPr>
            <p:spPr bwMode="auto">
              <a:xfrm>
                <a:off x="-253248" y="-34789"/>
                <a:ext cx="1795799" cy="921969"/>
              </a:xfrm>
              <a:prstGeom prst="wedgeEllipseCallout">
                <a:avLst>
                  <a:gd name="adj1" fmla="val 41927"/>
                  <a:gd name="adj2" fmla="val 61991"/>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r>
                  <a:rPr lang="en-GB" sz="1000" dirty="0">
                    <a:solidFill>
                      <a:prstClr val="black"/>
                    </a:solidFill>
                    <a:latin typeface="Arial"/>
                    <a:ea typeface="Calibri"/>
                    <a:cs typeface="Times New Roman"/>
                  </a:rPr>
                  <a:t>I think I’ve broken down</a:t>
                </a:r>
              </a:p>
            </p:txBody>
          </p:sp>
        </p:grpSp>
        <p:sp>
          <p:nvSpPr>
            <p:cNvPr id="68" name="Rectangle 67"/>
            <p:cNvSpPr/>
            <p:nvPr/>
          </p:nvSpPr>
          <p:spPr>
            <a:xfrm>
              <a:off x="295835" y="3957400"/>
              <a:ext cx="1802042" cy="16182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70" name="Group 69"/>
          <p:cNvGrpSpPr/>
          <p:nvPr/>
        </p:nvGrpSpPr>
        <p:grpSpPr>
          <a:xfrm>
            <a:off x="3913444" y="3725319"/>
            <a:ext cx="1802042" cy="1635131"/>
            <a:chOff x="2389444" y="3725318"/>
            <a:chExt cx="1802042" cy="1635131"/>
          </a:xfrm>
        </p:grpSpPr>
        <p:grpSp>
          <p:nvGrpSpPr>
            <p:cNvPr id="32" name="Group 31"/>
            <p:cNvGrpSpPr/>
            <p:nvPr/>
          </p:nvGrpSpPr>
          <p:grpSpPr>
            <a:xfrm>
              <a:off x="2389444" y="3725318"/>
              <a:ext cx="1577409" cy="1536457"/>
              <a:chOff x="185514" y="-50491"/>
              <a:chExt cx="1767111" cy="1879291"/>
            </a:xfrm>
          </p:grpSpPr>
          <p:pic>
            <p:nvPicPr>
              <p:cNvPr id="33" name="Picture 32" descr="tow3"/>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52357" y="838199"/>
                <a:ext cx="1600268" cy="990601"/>
              </a:xfrm>
              <a:prstGeom prst="rect">
                <a:avLst/>
              </a:prstGeom>
              <a:noFill/>
            </p:spPr>
          </p:pic>
          <p:sp>
            <p:nvSpPr>
              <p:cNvPr id="34" name="Oval Callout 33"/>
              <p:cNvSpPr>
                <a:spLocks noChangeArrowheads="1"/>
              </p:cNvSpPr>
              <p:nvPr/>
            </p:nvSpPr>
            <p:spPr bwMode="auto">
              <a:xfrm>
                <a:off x="185514" y="-50491"/>
                <a:ext cx="1767111" cy="850103"/>
              </a:xfrm>
              <a:prstGeom prst="wedgeEllipseCallout">
                <a:avLst>
                  <a:gd name="adj1" fmla="val 14170"/>
                  <a:gd name="adj2" fmla="val 67697"/>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r>
                  <a:rPr lang="en-GB" sz="1000" dirty="0">
                    <a:solidFill>
                      <a:prstClr val="black"/>
                    </a:solidFill>
                    <a:latin typeface="Arial"/>
                    <a:ea typeface="Calibri"/>
                    <a:cs typeface="Times New Roman"/>
                  </a:rPr>
                  <a:t>I’ve broken down but I have a plan to fix it</a:t>
                </a:r>
              </a:p>
            </p:txBody>
          </p:sp>
        </p:grpSp>
        <p:sp>
          <p:nvSpPr>
            <p:cNvPr id="69" name="Rectangle 68"/>
            <p:cNvSpPr/>
            <p:nvPr/>
          </p:nvSpPr>
          <p:spPr>
            <a:xfrm>
              <a:off x="2389444" y="3742235"/>
              <a:ext cx="1802042" cy="16182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72" name="Group 71"/>
          <p:cNvGrpSpPr/>
          <p:nvPr/>
        </p:nvGrpSpPr>
        <p:grpSpPr>
          <a:xfrm>
            <a:off x="6197094" y="3704471"/>
            <a:ext cx="1802042" cy="1618214"/>
            <a:chOff x="4931996" y="3725318"/>
            <a:chExt cx="1802042" cy="1618214"/>
          </a:xfrm>
        </p:grpSpPr>
        <p:grpSp>
          <p:nvGrpSpPr>
            <p:cNvPr id="26" name="Group 25"/>
            <p:cNvGrpSpPr/>
            <p:nvPr/>
          </p:nvGrpSpPr>
          <p:grpSpPr>
            <a:xfrm>
              <a:off x="5153879" y="3922692"/>
              <a:ext cx="1373866" cy="1257300"/>
              <a:chOff x="0" y="0"/>
              <a:chExt cx="2400300" cy="1628775"/>
            </a:xfrm>
          </p:grpSpPr>
          <p:pic>
            <p:nvPicPr>
              <p:cNvPr id="27" name="Picture 26" descr="https://encrypted-tbn3.google.com/images?q=tbn:ANd9GcTQ-yr_w49aZ4uuocDY6e5tjKDXS1NYeeUX_1riBrcjwd0p1LMyYA"/>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62050" y="381000"/>
                <a:ext cx="1238250" cy="962025"/>
              </a:xfrm>
              <a:prstGeom prst="rect">
                <a:avLst/>
              </a:prstGeom>
              <a:noFill/>
            </p:spPr>
          </p:pic>
          <p:pic>
            <p:nvPicPr>
              <p:cNvPr id="28" name="Picture 27" descr="MC900434914[1]"/>
              <p:cNvPicPr>
                <a:picLocks noChangeAspect="1"/>
              </p:cNvPicPr>
              <p:nvPr/>
            </p:nvPicPr>
            <p:blipFill>
              <a:blip r:embed="rId16">
                <a:extLst>
                  <a:ext uri="{28A0092B-C50C-407E-A947-70E740481C1C}">
                    <a14:useLocalDpi xmlns:a14="http://schemas.microsoft.com/office/drawing/2010/main" val="0"/>
                  </a:ext>
                </a:extLst>
              </a:blip>
              <a:srcRect t="12317" b="11586"/>
              <a:stretch>
                <a:fillRect/>
              </a:stretch>
            </p:blipFill>
            <p:spPr bwMode="auto">
              <a:xfrm>
                <a:off x="0" y="0"/>
                <a:ext cx="971550" cy="742950"/>
              </a:xfrm>
              <a:prstGeom prst="rect">
                <a:avLst/>
              </a:prstGeom>
              <a:noFill/>
            </p:spPr>
          </p:pic>
          <p:pic>
            <p:nvPicPr>
              <p:cNvPr id="29" name="Picture 28" descr="MC900104714[1]"/>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6675" y="914400"/>
                <a:ext cx="800100" cy="714375"/>
              </a:xfrm>
              <a:prstGeom prst="rect">
                <a:avLst/>
              </a:prstGeom>
              <a:noFill/>
            </p:spPr>
          </p:pic>
        </p:grpSp>
        <p:sp>
          <p:nvSpPr>
            <p:cNvPr id="71" name="Rectangle 70"/>
            <p:cNvSpPr/>
            <p:nvPr/>
          </p:nvSpPr>
          <p:spPr>
            <a:xfrm>
              <a:off x="4931996" y="3725318"/>
              <a:ext cx="1802042" cy="16182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82" name="Group 81"/>
          <p:cNvGrpSpPr/>
          <p:nvPr/>
        </p:nvGrpSpPr>
        <p:grpSpPr>
          <a:xfrm>
            <a:off x="8391794" y="3725318"/>
            <a:ext cx="1802042" cy="1618214"/>
            <a:chOff x="6867794" y="3725318"/>
            <a:chExt cx="1802042" cy="1618214"/>
          </a:xfrm>
        </p:grpSpPr>
        <p:sp>
          <p:nvSpPr>
            <p:cNvPr id="67" name="Rectangle 66"/>
            <p:cNvSpPr/>
            <p:nvPr/>
          </p:nvSpPr>
          <p:spPr>
            <a:xfrm>
              <a:off x="6867794" y="3725318"/>
              <a:ext cx="1802042" cy="16182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73" name="Group 72"/>
            <p:cNvGrpSpPr/>
            <p:nvPr/>
          </p:nvGrpSpPr>
          <p:grpSpPr>
            <a:xfrm>
              <a:off x="6993341" y="3836279"/>
              <a:ext cx="1458253" cy="1287855"/>
              <a:chOff x="0" y="0"/>
              <a:chExt cx="2494286" cy="1885948"/>
            </a:xfrm>
          </p:grpSpPr>
          <p:pic>
            <p:nvPicPr>
              <p:cNvPr id="74" name="Picture 73" descr="C:\Users\Tony\Downloads\Fotolia_32003772_XS.jpg"/>
              <p:cNvPicPr>
                <a:picLocks noGrp="1"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0" y="914400"/>
                <a:ext cx="1381125" cy="914400"/>
              </a:xfrm>
              <a:prstGeom prst="rect">
                <a:avLst/>
              </a:prstGeom>
              <a:noFill/>
              <a:ln>
                <a:noFill/>
              </a:ln>
            </p:spPr>
          </p:pic>
          <p:sp>
            <p:nvSpPr>
              <p:cNvPr id="75" name="Cloud Callout 74"/>
              <p:cNvSpPr>
                <a:spLocks noChangeArrowheads="1"/>
              </p:cNvSpPr>
              <p:nvPr/>
            </p:nvSpPr>
            <p:spPr bwMode="auto">
              <a:xfrm>
                <a:off x="514350" y="0"/>
                <a:ext cx="1463040" cy="834887"/>
              </a:xfrm>
              <a:prstGeom prst="cloudCallout">
                <a:avLst>
                  <a:gd name="adj1" fmla="val -55986"/>
                  <a:gd name="adj2" fmla="val 74713"/>
                </a:avLst>
              </a:prstGeom>
              <a:solidFill>
                <a:srgbClr val="C6D9F1"/>
              </a:solidFill>
              <a:ln w="25400" algn="ctr">
                <a:solidFill>
                  <a:srgbClr val="385D8A"/>
                </a:solidFill>
                <a:round/>
                <a:headEnd/>
                <a:tailEnd/>
              </a:ln>
            </p:spPr>
            <p:txBody>
              <a:bodyPr rot="0" vert="horz" wrap="square" lIns="91440" tIns="45720" rIns="91440" bIns="45720" anchor="ctr" anchorCtr="0" upright="1">
                <a:noAutofit/>
              </a:bodyPr>
              <a:lstStyle/>
              <a:p>
                <a:endParaRPr lang="en-GB">
                  <a:solidFill>
                    <a:prstClr val="black"/>
                  </a:solidFill>
                </a:endParaRPr>
              </a:p>
            </p:txBody>
          </p:sp>
          <p:pic>
            <p:nvPicPr>
              <p:cNvPr id="76" name="Picture 75" descr="MC900438905[2]"/>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57250" y="161925"/>
                <a:ext cx="752475" cy="514350"/>
              </a:xfrm>
              <a:prstGeom prst="rect">
                <a:avLst/>
              </a:prstGeom>
              <a:noFill/>
              <a:ln>
                <a:noFill/>
              </a:ln>
            </p:spPr>
          </p:pic>
          <p:grpSp>
            <p:nvGrpSpPr>
              <p:cNvPr id="77" name="Group 76"/>
              <p:cNvGrpSpPr>
                <a:grpSpLocks/>
              </p:cNvGrpSpPr>
              <p:nvPr/>
            </p:nvGrpSpPr>
            <p:grpSpPr bwMode="auto">
              <a:xfrm>
                <a:off x="1381129" y="733424"/>
                <a:ext cx="1113157" cy="1152524"/>
                <a:chOff x="3842" y="2572"/>
                <a:chExt cx="2033" cy="2502"/>
              </a:xfrm>
            </p:grpSpPr>
            <p:sp>
              <p:nvSpPr>
                <p:cNvPr id="78" name="Puzzle3"/>
                <p:cNvSpPr>
                  <a:spLocks noEditPoints="1" noChangeArrowheads="1"/>
                </p:cNvSpPr>
                <p:nvPr/>
              </p:nvSpPr>
              <p:spPr bwMode="auto">
                <a:xfrm>
                  <a:off x="4832" y="2572"/>
                  <a:ext cx="799" cy="1330"/>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rot="0" vert="horz" wrap="square" lIns="91440" tIns="45720" rIns="91440" bIns="45720" anchor="t" anchorCtr="0" upright="1">
                  <a:noAutofit/>
                </a:bodyPr>
                <a:lstStyle/>
                <a:p>
                  <a:r>
                    <a:rPr lang="en-GB" sz="1200">
                      <a:solidFill>
                        <a:prstClr val="black"/>
                      </a:solidFill>
                      <a:latin typeface="Arial"/>
                      <a:ea typeface="Calibri"/>
                      <a:cs typeface="Times New Roman"/>
                    </a:rPr>
                    <a:t> </a:t>
                  </a:r>
                </a:p>
              </p:txBody>
            </p:sp>
            <p:sp>
              <p:nvSpPr>
                <p:cNvPr id="79" name="Puzzle2"/>
                <p:cNvSpPr>
                  <a:spLocks noEditPoints="1" noChangeArrowheads="1"/>
                </p:cNvSpPr>
                <p:nvPr/>
              </p:nvSpPr>
              <p:spPr bwMode="auto">
                <a:xfrm>
                  <a:off x="4600" y="3541"/>
                  <a:ext cx="1275" cy="1211"/>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rot="0" vert="horz" wrap="square" lIns="91440" tIns="45720" rIns="91440" bIns="45720" anchor="t" anchorCtr="0" upright="1">
                  <a:noAutofit/>
                </a:bodyPr>
                <a:lstStyle/>
                <a:p>
                  <a:r>
                    <a:rPr lang="en-GB" sz="1200">
                      <a:solidFill>
                        <a:prstClr val="black"/>
                      </a:solidFill>
                      <a:latin typeface="Arial"/>
                      <a:ea typeface="Calibri"/>
                      <a:cs typeface="Times New Roman"/>
                    </a:rPr>
                    <a:t> </a:t>
                  </a:r>
                </a:p>
              </p:txBody>
            </p:sp>
            <p:sp>
              <p:nvSpPr>
                <p:cNvPr id="80" name="Puzzle4"/>
                <p:cNvSpPr>
                  <a:spLocks noEditPoints="1" noChangeArrowheads="1"/>
                </p:cNvSpPr>
                <p:nvPr/>
              </p:nvSpPr>
              <p:spPr bwMode="auto">
                <a:xfrm>
                  <a:off x="4106" y="3526"/>
                  <a:ext cx="769" cy="1548"/>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rot="0" vert="horz" wrap="square" lIns="91440" tIns="45720" rIns="91440" bIns="45720" anchor="t" anchorCtr="0" upright="1">
                  <a:noAutofit/>
                </a:bodyPr>
                <a:lstStyle/>
                <a:p>
                  <a:r>
                    <a:rPr lang="en-GB" sz="1200">
                      <a:solidFill>
                        <a:prstClr val="black"/>
                      </a:solidFill>
                      <a:latin typeface="Arial"/>
                      <a:ea typeface="Calibri"/>
                      <a:cs typeface="Times New Roman"/>
                    </a:rPr>
                    <a:t> </a:t>
                  </a:r>
                </a:p>
              </p:txBody>
            </p:sp>
            <p:sp>
              <p:nvSpPr>
                <p:cNvPr id="81" name="Puzzle1"/>
                <p:cNvSpPr>
                  <a:spLocks noEditPoints="1" noChangeArrowheads="1"/>
                </p:cNvSpPr>
                <p:nvPr/>
              </p:nvSpPr>
              <p:spPr bwMode="auto">
                <a:xfrm>
                  <a:off x="3842" y="2974"/>
                  <a:ext cx="1291" cy="923"/>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rot="0" vert="horz" wrap="square" lIns="91440" tIns="45720" rIns="91440" bIns="45720" anchor="t" anchorCtr="0" upright="1">
                  <a:noAutofit/>
                </a:bodyPr>
                <a:lstStyle/>
                <a:p>
                  <a:r>
                    <a:rPr lang="en-GB" sz="1200">
                      <a:solidFill>
                        <a:prstClr val="black"/>
                      </a:solidFill>
                      <a:latin typeface="Arial"/>
                      <a:ea typeface="Calibri"/>
                      <a:cs typeface="Times New Roman"/>
                    </a:rPr>
                    <a:t> </a:t>
                  </a:r>
                </a:p>
              </p:txBody>
            </p:sp>
          </p:grpSp>
        </p:grpSp>
      </p:grpSp>
      <p:sp>
        <p:nvSpPr>
          <p:cNvPr id="83" name="TextBox 82"/>
          <p:cNvSpPr txBox="1"/>
          <p:nvPr/>
        </p:nvSpPr>
        <p:spPr>
          <a:xfrm>
            <a:off x="4114768" y="2693068"/>
            <a:ext cx="2145780" cy="707886"/>
          </a:xfrm>
          <a:prstGeom prst="rect">
            <a:avLst/>
          </a:prstGeom>
          <a:noFill/>
        </p:spPr>
        <p:txBody>
          <a:bodyPr wrap="none" rtlCol="0">
            <a:spAutoFit/>
          </a:bodyPr>
          <a:lstStyle/>
          <a:p>
            <a:r>
              <a:rPr lang="en-GB" sz="2000" dirty="0">
                <a:solidFill>
                  <a:prstClr val="black"/>
                </a:solidFill>
              </a:rPr>
              <a:t>Ask questions,</a:t>
            </a:r>
          </a:p>
          <a:p>
            <a:r>
              <a:rPr lang="en-GB" sz="2000" dirty="0">
                <a:solidFill>
                  <a:prstClr val="black"/>
                </a:solidFill>
              </a:rPr>
              <a:t>predict, I wonder…</a:t>
            </a:r>
          </a:p>
        </p:txBody>
      </p:sp>
      <p:sp>
        <p:nvSpPr>
          <p:cNvPr id="84" name="TextBox 83"/>
          <p:cNvSpPr txBox="1"/>
          <p:nvPr/>
        </p:nvSpPr>
        <p:spPr>
          <a:xfrm>
            <a:off x="6363055" y="2599746"/>
            <a:ext cx="1096775" cy="400110"/>
          </a:xfrm>
          <a:prstGeom prst="rect">
            <a:avLst/>
          </a:prstGeom>
          <a:noFill/>
        </p:spPr>
        <p:txBody>
          <a:bodyPr wrap="none" rtlCol="0">
            <a:spAutoFit/>
          </a:bodyPr>
          <a:lstStyle/>
          <a:p>
            <a:r>
              <a:rPr lang="en-GB" sz="2000" dirty="0">
                <a:solidFill>
                  <a:prstClr val="black"/>
                </a:solidFill>
              </a:rPr>
              <a:t>Visualise</a:t>
            </a:r>
          </a:p>
        </p:txBody>
      </p:sp>
      <p:pic>
        <p:nvPicPr>
          <p:cNvPr id="3074"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003765" y="2617602"/>
            <a:ext cx="257810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 name="TextBox 85"/>
          <p:cNvSpPr txBox="1"/>
          <p:nvPr/>
        </p:nvSpPr>
        <p:spPr>
          <a:xfrm>
            <a:off x="1957617" y="5507895"/>
            <a:ext cx="1529393" cy="707886"/>
          </a:xfrm>
          <a:prstGeom prst="rect">
            <a:avLst/>
          </a:prstGeom>
          <a:noFill/>
        </p:spPr>
        <p:txBody>
          <a:bodyPr wrap="none" rtlCol="0">
            <a:spAutoFit/>
          </a:bodyPr>
          <a:lstStyle/>
          <a:p>
            <a:r>
              <a:rPr lang="en-GB" sz="2000" dirty="0">
                <a:solidFill>
                  <a:prstClr val="black"/>
                </a:solidFill>
              </a:rPr>
              <a:t>Notice </a:t>
            </a:r>
          </a:p>
          <a:p>
            <a:r>
              <a:rPr lang="en-GB" sz="2000" dirty="0">
                <a:solidFill>
                  <a:prstClr val="black"/>
                </a:solidFill>
              </a:rPr>
              <a:t>breakdown…</a:t>
            </a:r>
          </a:p>
        </p:txBody>
      </p:sp>
      <p:sp>
        <p:nvSpPr>
          <p:cNvPr id="87" name="TextBox 86"/>
          <p:cNvSpPr txBox="1"/>
          <p:nvPr/>
        </p:nvSpPr>
        <p:spPr>
          <a:xfrm>
            <a:off x="3727194" y="5583405"/>
            <a:ext cx="1460464" cy="400110"/>
          </a:xfrm>
          <a:prstGeom prst="rect">
            <a:avLst/>
          </a:prstGeom>
          <a:noFill/>
        </p:spPr>
        <p:txBody>
          <a:bodyPr wrap="none" rtlCol="0">
            <a:spAutoFit/>
          </a:bodyPr>
          <a:lstStyle/>
          <a:p>
            <a:r>
              <a:rPr lang="en-GB" sz="2000" dirty="0">
                <a:solidFill>
                  <a:prstClr val="black"/>
                </a:solidFill>
              </a:rPr>
              <a:t>and repair it</a:t>
            </a:r>
          </a:p>
        </p:txBody>
      </p:sp>
      <p:sp>
        <p:nvSpPr>
          <p:cNvPr id="88" name="TextBox 87"/>
          <p:cNvSpPr txBox="1"/>
          <p:nvPr/>
        </p:nvSpPr>
        <p:spPr>
          <a:xfrm>
            <a:off x="6164108" y="5291018"/>
            <a:ext cx="1968335" cy="1015663"/>
          </a:xfrm>
          <a:prstGeom prst="rect">
            <a:avLst/>
          </a:prstGeom>
          <a:noFill/>
        </p:spPr>
        <p:txBody>
          <a:bodyPr wrap="square" rtlCol="0">
            <a:spAutoFit/>
          </a:bodyPr>
          <a:lstStyle/>
          <a:p>
            <a:r>
              <a:rPr lang="en-GB" sz="2000" dirty="0">
                <a:solidFill>
                  <a:prstClr val="black"/>
                </a:solidFill>
              </a:rPr>
              <a:t>Watch out for VIP words/ phrases/ideas</a:t>
            </a:r>
          </a:p>
        </p:txBody>
      </p:sp>
      <p:sp>
        <p:nvSpPr>
          <p:cNvPr id="89" name="Rectangle 88"/>
          <p:cNvSpPr/>
          <p:nvPr/>
        </p:nvSpPr>
        <p:spPr>
          <a:xfrm>
            <a:off x="8132442" y="5337185"/>
            <a:ext cx="2158412" cy="646331"/>
          </a:xfrm>
          <a:prstGeom prst="rect">
            <a:avLst/>
          </a:prstGeom>
        </p:spPr>
        <p:txBody>
          <a:bodyPr wrap="square">
            <a:spAutoFit/>
          </a:bodyPr>
          <a:lstStyle/>
          <a:p>
            <a:r>
              <a:rPr lang="en-GB" dirty="0">
                <a:solidFill>
                  <a:prstClr val="black"/>
                </a:solidFill>
              </a:rPr>
              <a:t>…and put together to build GIST</a:t>
            </a:r>
          </a:p>
        </p:txBody>
      </p:sp>
    </p:spTree>
    <p:extLst>
      <p:ext uri="{BB962C8B-B14F-4D97-AF65-F5344CB8AC3E}">
        <p14:creationId xmlns:p14="http://schemas.microsoft.com/office/powerpoint/2010/main" val="2274730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A194B-8903-4C76-85C4-1B0771A54E2F}"/>
              </a:ext>
            </a:extLst>
          </p:cNvPr>
          <p:cNvSpPr>
            <a:spLocks noGrp="1"/>
          </p:cNvSpPr>
          <p:nvPr>
            <p:ph type="title"/>
          </p:nvPr>
        </p:nvSpPr>
        <p:spPr>
          <a:xfrm>
            <a:off x="354085" y="116157"/>
            <a:ext cx="9875520" cy="1356360"/>
          </a:xfrm>
        </p:spPr>
        <p:txBody>
          <a:bodyPr/>
          <a:lstStyle/>
          <a:p>
            <a:r>
              <a:rPr lang="en-GB" dirty="0"/>
              <a:t>Reading at home</a:t>
            </a:r>
          </a:p>
        </p:txBody>
      </p:sp>
      <p:sp>
        <p:nvSpPr>
          <p:cNvPr id="3" name="Text Placeholder 2">
            <a:extLst>
              <a:ext uri="{FF2B5EF4-FFF2-40B4-BE49-F238E27FC236}">
                <a16:creationId xmlns:a16="http://schemas.microsoft.com/office/drawing/2014/main" id="{83731CF1-8B9E-4FC4-9FEF-CB452D42BB1B}"/>
              </a:ext>
            </a:extLst>
          </p:cNvPr>
          <p:cNvSpPr>
            <a:spLocks noGrp="1"/>
          </p:cNvSpPr>
          <p:nvPr>
            <p:ph type="body" idx="1"/>
          </p:nvPr>
        </p:nvSpPr>
        <p:spPr>
          <a:xfrm>
            <a:off x="356734" y="1187389"/>
            <a:ext cx="10624944" cy="4038600"/>
          </a:xfrm>
        </p:spPr>
        <p:txBody>
          <a:bodyPr>
            <a:noAutofit/>
          </a:bodyPr>
          <a:lstStyle/>
          <a:p>
            <a:r>
              <a:rPr lang="en-GB" dirty="0"/>
              <a:t>Children are expected to read each day/night at home (for 20 minutes or so) and parents are asked to comment in their diaries.</a:t>
            </a:r>
          </a:p>
          <a:p>
            <a:r>
              <a:rPr lang="en-GB" dirty="0"/>
              <a:t>Please listen to your child read </a:t>
            </a:r>
            <a:r>
              <a:rPr lang="en-GB" u="sng" dirty="0"/>
              <a:t>each day</a:t>
            </a:r>
            <a:r>
              <a:rPr lang="en-GB" dirty="0"/>
              <a:t>. Write the name of the book, the chapter or pages read and a short comment about your child’s reading and understanding of the text. </a:t>
            </a:r>
          </a:p>
          <a:p>
            <a:r>
              <a:rPr lang="en-GB" dirty="0"/>
              <a:t>When you listen to  your child read, it is </a:t>
            </a:r>
            <a:r>
              <a:rPr lang="en-GB" altLang="en-US" dirty="0"/>
              <a:t>very important that you ask your child questions about what they have read as this is what will demonstrate if they have understood what they have read. </a:t>
            </a:r>
            <a:endParaRPr lang="en-GB" dirty="0"/>
          </a:p>
          <a:p>
            <a:r>
              <a:rPr lang="en-GB" dirty="0"/>
              <a:t>Please keep your child’s books in their book bag and return them to school daily.</a:t>
            </a:r>
          </a:p>
          <a:p>
            <a:r>
              <a:rPr lang="en-GB" dirty="0"/>
              <a:t>If your child reads other books at home, please feel free to write the name of this book in your pupil planner. </a:t>
            </a:r>
          </a:p>
          <a:p>
            <a:r>
              <a:rPr lang="en-GB" dirty="0"/>
              <a:t>In Year 4, we still use Bug Club, where children can answer questions about texts which have been set to test their comprehension skills. In addition, we use Reading Plus.</a:t>
            </a:r>
          </a:p>
        </p:txBody>
      </p:sp>
      <p:pic>
        <p:nvPicPr>
          <p:cNvPr id="6" name="Google Shape;141;p8">
            <a:extLst>
              <a:ext uri="{FF2B5EF4-FFF2-40B4-BE49-F238E27FC236}">
                <a16:creationId xmlns:a16="http://schemas.microsoft.com/office/drawing/2014/main" id="{69B0D379-4691-40C0-B9AF-31273A5C5B69}"/>
              </a:ext>
            </a:extLst>
          </p:cNvPr>
          <p:cNvPicPr preferRelativeResize="0"/>
          <p:nvPr/>
        </p:nvPicPr>
        <p:blipFill rotWithShape="1">
          <a:blip r:embed="rId2">
            <a:alphaModFix/>
          </a:blip>
          <a:srcRect/>
          <a:stretch/>
        </p:blipFill>
        <p:spPr>
          <a:xfrm rot="1834675">
            <a:off x="10460601" y="3259808"/>
            <a:ext cx="1448974" cy="1506456"/>
          </a:xfrm>
          <a:prstGeom prst="rect">
            <a:avLst/>
          </a:prstGeom>
          <a:noFill/>
          <a:ln>
            <a:noFill/>
          </a:ln>
        </p:spPr>
      </p:pic>
    </p:spTree>
    <p:extLst>
      <p:ext uri="{BB962C8B-B14F-4D97-AF65-F5344CB8AC3E}">
        <p14:creationId xmlns:p14="http://schemas.microsoft.com/office/powerpoint/2010/main" val="2433278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1AA178-5A43-DE56-12B9-9F59B798A9BB}"/>
              </a:ext>
            </a:extLst>
          </p:cNvPr>
          <p:cNvPicPr>
            <a:picLocks noChangeAspect="1"/>
          </p:cNvPicPr>
          <p:nvPr/>
        </p:nvPicPr>
        <p:blipFill>
          <a:blip r:embed="rId2"/>
          <a:stretch>
            <a:fillRect/>
          </a:stretch>
        </p:blipFill>
        <p:spPr>
          <a:xfrm>
            <a:off x="232014" y="2692381"/>
            <a:ext cx="6102162" cy="1208274"/>
          </a:xfrm>
          <a:prstGeom prst="rect">
            <a:avLst/>
          </a:prstGeom>
        </p:spPr>
      </p:pic>
      <p:pic>
        <p:nvPicPr>
          <p:cNvPr id="5" name="Picture 4">
            <a:extLst>
              <a:ext uri="{FF2B5EF4-FFF2-40B4-BE49-F238E27FC236}">
                <a16:creationId xmlns:a16="http://schemas.microsoft.com/office/drawing/2014/main" id="{1B7CFA43-2A9D-1A2F-D452-131F373D0300}"/>
              </a:ext>
            </a:extLst>
          </p:cNvPr>
          <p:cNvPicPr>
            <a:picLocks noChangeAspect="1"/>
          </p:cNvPicPr>
          <p:nvPr/>
        </p:nvPicPr>
        <p:blipFill>
          <a:blip r:embed="rId3"/>
          <a:stretch>
            <a:fillRect/>
          </a:stretch>
        </p:blipFill>
        <p:spPr>
          <a:xfrm>
            <a:off x="232014" y="4451220"/>
            <a:ext cx="7062893" cy="1559795"/>
          </a:xfrm>
          <a:prstGeom prst="rect">
            <a:avLst/>
          </a:prstGeom>
        </p:spPr>
      </p:pic>
      <p:sp>
        <p:nvSpPr>
          <p:cNvPr id="13" name="TextBox 12">
            <a:extLst>
              <a:ext uri="{FF2B5EF4-FFF2-40B4-BE49-F238E27FC236}">
                <a16:creationId xmlns:a16="http://schemas.microsoft.com/office/drawing/2014/main" id="{88053D77-813C-3622-21FD-A77F6D5A0144}"/>
              </a:ext>
            </a:extLst>
          </p:cNvPr>
          <p:cNvSpPr txBox="1"/>
          <p:nvPr/>
        </p:nvSpPr>
        <p:spPr>
          <a:xfrm>
            <a:off x="344531" y="185235"/>
            <a:ext cx="10832059" cy="2400657"/>
          </a:xfrm>
          <a:prstGeom prst="rect">
            <a:avLst/>
          </a:prstGeom>
          <a:noFill/>
        </p:spPr>
        <p:txBody>
          <a:bodyPr wrap="square">
            <a:spAutoFit/>
          </a:bodyPr>
          <a:lstStyle/>
          <a:p>
            <a:pPr eaLnBrk="1" hangingPunct="1"/>
            <a:r>
              <a:rPr lang="en-GB" altLang="en-US" sz="3000" dirty="0">
                <a:solidFill>
                  <a:schemeClr val="accent1">
                    <a:lumMod val="75000"/>
                  </a:schemeClr>
                </a:solidFill>
                <a:latin typeface="Corbel" panose="020B0503020204020204" pitchFamily="34" charset="0"/>
              </a:rPr>
              <a:t>Maths</a:t>
            </a:r>
          </a:p>
          <a:p>
            <a:pPr eaLnBrk="1" hangingPunct="1"/>
            <a:r>
              <a:rPr lang="en-GB" altLang="en-US" sz="3000" dirty="0">
                <a:solidFill>
                  <a:schemeClr val="accent1">
                    <a:lumMod val="75000"/>
                  </a:schemeClr>
                </a:solidFill>
                <a:latin typeface="Corbel" panose="020B0503020204020204" pitchFamily="34" charset="0"/>
              </a:rPr>
              <a:t>In Year 4, we focus on becoming more efficient in Mental Maths and in the calculation strategies we use. To ensure clarity, please see the Maths calculation policy on the school’s website to ensure that we are teaching the same strategies at school and at home.</a:t>
            </a:r>
            <a:endParaRPr lang="en-GB" sz="3000" dirty="0">
              <a:solidFill>
                <a:schemeClr val="accent1">
                  <a:lumMod val="75000"/>
                </a:schemeClr>
              </a:solidFill>
              <a:latin typeface="Corbel" panose="020B0503020204020204" pitchFamily="34" charset="0"/>
            </a:endParaRPr>
          </a:p>
        </p:txBody>
      </p:sp>
      <p:pic>
        <p:nvPicPr>
          <p:cNvPr id="15" name="Picture 14">
            <a:extLst>
              <a:ext uri="{FF2B5EF4-FFF2-40B4-BE49-F238E27FC236}">
                <a16:creationId xmlns:a16="http://schemas.microsoft.com/office/drawing/2014/main" id="{50A638B8-1032-4564-9D26-AD5792C807A0}"/>
              </a:ext>
            </a:extLst>
          </p:cNvPr>
          <p:cNvPicPr>
            <a:picLocks noChangeAspect="1"/>
          </p:cNvPicPr>
          <p:nvPr/>
        </p:nvPicPr>
        <p:blipFill rotWithShape="1">
          <a:blip r:embed="rId4"/>
          <a:srcRect l="15671" t="6641" r="16269" b="19586"/>
          <a:stretch/>
        </p:blipFill>
        <p:spPr>
          <a:xfrm>
            <a:off x="5228947" y="2570699"/>
            <a:ext cx="6731039" cy="4102065"/>
          </a:xfrm>
          <a:prstGeom prst="rect">
            <a:avLst/>
          </a:prstGeom>
        </p:spPr>
      </p:pic>
    </p:spTree>
    <p:extLst>
      <p:ext uri="{BB962C8B-B14F-4D97-AF65-F5344CB8AC3E}">
        <p14:creationId xmlns:p14="http://schemas.microsoft.com/office/powerpoint/2010/main" val="1887662727"/>
      </p:ext>
    </p:extLst>
  </p:cSld>
  <p:clrMapOvr>
    <a:masterClrMapping/>
  </p:clrMapOvr>
</p:sld>
</file>

<file path=ppt/theme/theme1.xml><?xml version="1.0" encoding="utf-8"?>
<a:theme xmlns:a="http://schemas.openxmlformats.org/drawingml/2006/main" name="Basis">
  <a:themeElements>
    <a:clrScheme name="Foundry">
      <a:dk1>
        <a:srgbClr val="000000"/>
      </a:dk1>
      <a:lt1>
        <a:srgbClr val="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813</TotalTime>
  <Words>1202</Words>
  <Application>Microsoft Office PowerPoint</Application>
  <PresentationFormat>Widescreen</PresentationFormat>
  <Paragraphs>103</Paragraphs>
  <Slides>15</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Wingdings 2</vt:lpstr>
      <vt:lpstr>Schoolbell</vt:lpstr>
      <vt:lpstr>Noto Sans Symbols</vt:lpstr>
      <vt:lpstr>Calibri</vt:lpstr>
      <vt:lpstr>Arial</vt:lpstr>
      <vt:lpstr>Times New Roman</vt:lpstr>
      <vt:lpstr>Symbol</vt:lpstr>
      <vt:lpstr>Corbel</vt:lpstr>
      <vt:lpstr>Basis</vt:lpstr>
      <vt:lpstr>                       Alexandra Primary School Year 4  </vt:lpstr>
      <vt:lpstr>PowerPoint Presentation</vt:lpstr>
      <vt:lpstr>PowerPoint Presentation</vt:lpstr>
      <vt:lpstr> </vt:lpstr>
      <vt:lpstr>Year 4 Routines and Expectations</vt:lpstr>
      <vt:lpstr>Reading at school</vt:lpstr>
      <vt:lpstr>Strategies to help us understand and enjoy reading, as we read we ……..</vt:lpstr>
      <vt:lpstr>Reading at home</vt:lpstr>
      <vt:lpstr>PowerPoint Presentation</vt:lpstr>
      <vt:lpstr>PowerPoint Presentation</vt:lpstr>
      <vt:lpstr>PowerPoint Presentation</vt:lpstr>
      <vt:lpstr>Spelling</vt:lpstr>
      <vt:lpstr>PE/Swimming</vt:lpstr>
      <vt:lpstr>PE/Swimming</vt:lpstr>
      <vt:lpstr>How to 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Alexandra Primary School  Assembly:  Attitude, Ambition and Resilience</dc:title>
  <dc:creator>Jo Mansfield</dc:creator>
  <cp:lastModifiedBy>Eloise Stopp</cp:lastModifiedBy>
  <cp:revision>23</cp:revision>
  <dcterms:created xsi:type="dcterms:W3CDTF">2016-10-04T09:20:08Z</dcterms:created>
  <dcterms:modified xsi:type="dcterms:W3CDTF">2023-09-19T14:01:06Z</dcterms:modified>
</cp:coreProperties>
</file>